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6" r:id="rId4"/>
    <p:sldMasterId id="2147484006" r:id="rId5"/>
    <p:sldMasterId id="2147483672" r:id="rId6"/>
  </p:sldMasterIdLst>
  <p:notesMasterIdLst>
    <p:notesMasterId r:id="rId13"/>
  </p:notesMasterIdLst>
  <p:handoutMasterIdLst>
    <p:handoutMasterId r:id="rId14"/>
  </p:handoutMasterIdLst>
  <p:sldIdLst>
    <p:sldId id="1367" r:id="rId7"/>
    <p:sldId id="1368" r:id="rId8"/>
    <p:sldId id="1506" r:id="rId9"/>
    <p:sldId id="1508" r:id="rId10"/>
    <p:sldId id="1499" r:id="rId11"/>
    <p:sldId id="1509" r:id="rId12"/>
  </p:sldIdLst>
  <p:sldSz cx="9144000" cy="6858000" type="screen4x3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ren" initials="K" lastIdx="1" clrIdx="0">
    <p:extLst>
      <p:ext uri="{19B8F6BF-5375-455C-9EA6-DF929625EA0E}">
        <p15:presenceInfo xmlns:p15="http://schemas.microsoft.com/office/powerpoint/2012/main" userId="S::kmcdon7@uwo.ca::82e4bde2-10d4-4f0f-8fa0-160e0c5a8795" providerId="AD"/>
      </p:ext>
    </p:extLst>
  </p:cmAuthor>
  <p:cmAuthor id="2" name="Shiyi Xie" initials="SX" lastIdx="1" clrIdx="1">
    <p:extLst>
      <p:ext uri="{19B8F6BF-5375-455C-9EA6-DF929625EA0E}">
        <p15:presenceInfo xmlns:p15="http://schemas.microsoft.com/office/powerpoint/2012/main" userId="S::sxie28@uwo.ca::bdf5247f-11d3-4ee6-bd1f-51a35afab7e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frameSlides="1"/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2683"/>
    <a:srgbClr val="0000FF"/>
    <a:srgbClr val="3B1B70"/>
    <a:srgbClr val="3C1B71"/>
    <a:srgbClr val="F6AC41"/>
    <a:srgbClr val="DE3B3C"/>
    <a:srgbClr val="ABC61F"/>
    <a:srgbClr val="1573BD"/>
    <a:srgbClr val="807F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03"/>
    <p:restoredTop sz="94694"/>
  </p:normalViewPr>
  <p:slideViewPr>
    <p:cSldViewPr snapToGrid="0">
      <p:cViewPr varScale="1">
        <p:scale>
          <a:sx n="121" d="100"/>
          <a:sy n="121" d="100"/>
        </p:scale>
        <p:origin x="1904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slide" Target="slides/slide4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109E7E02-177F-1742-9B54-4359DFA80663}" type="datetimeFigureOut">
              <a:rPr lang="en-US" smtClean="0"/>
              <a:pPr/>
              <a:t>8/26/25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C690D64E-5987-2D4B-9D87-3BA09D935B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8915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0A97568-298B-6740-9B9F-550E69FACD20}" type="datetimeFigureOut">
              <a:rPr lang="en-US" smtClean="0"/>
              <a:pPr/>
              <a:t>8/26/25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ADC7D68-8AC4-0440-B1C1-67A64591BB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4583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81100" y="696913"/>
            <a:ext cx="46482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1945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28D89D-1300-4BCE-8821-1D7AB4A9DF52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itchFamily="84" charset="-128"/>
                <a:cs typeface="ＭＳ Ｐゴシック" pitchFamily="84" charset="-128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itchFamily="84" charset="-128"/>
              <a:cs typeface="ＭＳ Ｐゴシック" pitchFamily="8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81100" y="696913"/>
            <a:ext cx="46482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2150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C29E143-3C9E-4795-94AC-ED255B6C2685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itchFamily="84" charset="-128"/>
                <a:cs typeface="ＭＳ Ｐゴシック" pitchFamily="84" charset="-128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itchFamily="84" charset="-128"/>
              <a:cs typeface="ＭＳ Ｐゴシック" pitchFamily="8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D2459F-C49F-6B98-39D0-0D41531DF2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Slide Image Placeholder 1">
            <a:extLst>
              <a:ext uri="{FF2B5EF4-FFF2-40B4-BE49-F238E27FC236}">
                <a16:creationId xmlns:a16="http://schemas.microsoft.com/office/drawing/2014/main" id="{2A96B406-F714-FF69-1C20-3A98728213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xfrm>
            <a:off x="1181100" y="696913"/>
            <a:ext cx="46482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Notes Placeholder 2">
            <a:extLst>
              <a:ext uri="{FF2B5EF4-FFF2-40B4-BE49-F238E27FC236}">
                <a16:creationId xmlns:a16="http://schemas.microsoft.com/office/drawing/2014/main" id="{0E3F773E-DADE-5962-98A2-AEDC7867767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21507" name="Slide Number Placeholder 3">
            <a:extLst>
              <a:ext uri="{FF2B5EF4-FFF2-40B4-BE49-F238E27FC236}">
                <a16:creationId xmlns:a16="http://schemas.microsoft.com/office/drawing/2014/main" id="{6FCF4970-D7C5-68AA-E812-067994266E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C29E143-3C9E-4795-94AC-ED255B6C2685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itchFamily="84" charset="-128"/>
                <a:cs typeface="ＭＳ Ｐゴシック" pitchFamily="84" charset="-128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itchFamily="84" charset="-128"/>
              <a:cs typeface="ＭＳ Ｐゴシック" pitchFamily="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077726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3ADF09-57FC-A9B9-E624-827DB47328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Slide Image Placeholder 1">
            <a:extLst>
              <a:ext uri="{FF2B5EF4-FFF2-40B4-BE49-F238E27FC236}">
                <a16:creationId xmlns:a16="http://schemas.microsoft.com/office/drawing/2014/main" id="{4FEFC6A7-D84A-88A7-10DF-DD288AE3D2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xfrm>
            <a:off x="1181100" y="696913"/>
            <a:ext cx="46482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Notes Placeholder 2">
            <a:extLst>
              <a:ext uri="{FF2B5EF4-FFF2-40B4-BE49-F238E27FC236}">
                <a16:creationId xmlns:a16="http://schemas.microsoft.com/office/drawing/2014/main" id="{B07234CF-FE56-FAA5-A332-108C745EF37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21507" name="Slide Number Placeholder 3">
            <a:extLst>
              <a:ext uri="{FF2B5EF4-FFF2-40B4-BE49-F238E27FC236}">
                <a16:creationId xmlns:a16="http://schemas.microsoft.com/office/drawing/2014/main" id="{807F0CAB-363B-8E09-1CEA-BDA642E682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C29E143-3C9E-4795-94AC-ED255B6C2685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itchFamily="84" charset="-128"/>
                <a:cs typeface="ＭＳ Ｐゴシック" pitchFamily="84" charset="-128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itchFamily="84" charset="-128"/>
              <a:cs typeface="ＭＳ Ｐゴシック" pitchFamily="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22816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/>
          </a:p>
          <a:p>
            <a:endParaRPr lang="en-US" baseline="0"/>
          </a:p>
          <a:p>
            <a:endParaRPr lang="en-US" baseline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01B01-3264-4540-ACCF-46D1C7E753E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70765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14162B-8036-0DC6-86C7-55D9A57369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333132A-0C44-98B5-5840-F09F7C29B4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67A89A-70AF-BE19-E4D0-301855DA3E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/>
          </a:p>
          <a:p>
            <a:endParaRPr lang="en-US" baseline="0"/>
          </a:p>
          <a:p>
            <a:endParaRPr lang="en-US" baseline="0"/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8A988-B6A7-CADD-512E-58E93A7448E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01B01-3264-4540-ACCF-46D1C7E753E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70591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em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3249A400-74F7-984A-98B2-0FEC3A51B29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2945600C-6D23-B242-9692-FEADBA67D8F0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0000">
                <a:schemeClr val="accent1">
                  <a:alpha val="90000"/>
                </a:schemeClr>
              </a:gs>
              <a:gs pos="100000">
                <a:srgbClr val="6B848B">
                  <a:alpha val="92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94DAB050-03E3-334B-BD57-6432737C3CA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alphaModFix amt="8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216634"/>
            <a:ext cx="3400526" cy="364136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F4C81820-DD8A-C345-B7D5-FB9C66A32E0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alphaModFix amt="5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540042"/>
            <a:ext cx="5609145" cy="5317958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31378D1B-2479-AC4B-9CE5-8FDCDAD181C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alphaModFix amt="7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4878805" y="-16801"/>
            <a:ext cx="4265195" cy="4452784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1A826CB4-1AEF-6B46-932F-3D4FCA410E8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alphaModFix amt="5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2735029" y="1"/>
            <a:ext cx="6408971" cy="5929235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83936DFE-3219-EC49-867C-C854BD675F5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1611" y="5929236"/>
            <a:ext cx="1443789" cy="537515"/>
          </a:xfrm>
          <a:prstGeom prst="rect">
            <a:avLst/>
          </a:prstGeom>
        </p:spPr>
      </p:pic>
      <p:sp>
        <p:nvSpPr>
          <p:cNvPr id="48" name="Oval 139">
            <a:extLst>
              <a:ext uri="{FF2B5EF4-FFF2-40B4-BE49-F238E27FC236}">
                <a16:creationId xmlns:a16="http://schemas.microsoft.com/office/drawing/2014/main" id="{277E2B25-C596-E544-91A4-258B319292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35028" y="2656729"/>
            <a:ext cx="411480" cy="465232"/>
          </a:xfrm>
          <a:prstGeom prst="snip1Rect">
            <a:avLst/>
          </a:prstGeom>
          <a:noFill/>
          <a:ln w="19050">
            <a:solidFill>
              <a:schemeClr val="tx1"/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pic>
        <p:nvPicPr>
          <p:cNvPr id="70" name="Graphic 69" descr="Email">
            <a:extLst>
              <a:ext uri="{FF2B5EF4-FFF2-40B4-BE49-F238E27FC236}">
                <a16:creationId xmlns:a16="http://schemas.microsoft.com/office/drawing/2014/main" id="{55B64099-B6D1-194C-BD6B-99F458E1420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797049" y="2691503"/>
            <a:ext cx="297892" cy="397189"/>
          </a:xfrm>
          <a:prstGeom prst="rect">
            <a:avLst/>
          </a:prstGeom>
        </p:spPr>
      </p:pic>
      <p:sp>
        <p:nvSpPr>
          <p:cNvPr id="50" name="Text Placeholder 42">
            <a:extLst>
              <a:ext uri="{FF2B5EF4-FFF2-40B4-BE49-F238E27FC236}">
                <a16:creationId xmlns:a16="http://schemas.microsoft.com/office/drawing/2014/main" id="{4B0B40D1-2DB1-0945-ACB2-54CEECBEDB6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6443" y="2736851"/>
            <a:ext cx="2184797" cy="303213"/>
          </a:xfrm>
        </p:spPr>
        <p:txBody>
          <a:bodyPr>
            <a:noAutofit/>
          </a:bodyPr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email</a:t>
            </a:r>
          </a:p>
        </p:txBody>
      </p:sp>
      <p:sp>
        <p:nvSpPr>
          <p:cNvPr id="57" name="Oval 9">
            <a:extLst>
              <a:ext uri="{FF2B5EF4-FFF2-40B4-BE49-F238E27FC236}">
                <a16:creationId xmlns:a16="http://schemas.microsoft.com/office/drawing/2014/main" id="{3467D80D-C745-B243-8B5A-A551D92E8D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35028" y="3392239"/>
            <a:ext cx="411480" cy="465232"/>
          </a:xfrm>
          <a:prstGeom prst="snip1Rect">
            <a:avLst/>
          </a:prstGeom>
          <a:noFill/>
          <a:ln w="19050">
            <a:solidFill>
              <a:schemeClr val="tx1"/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58" name="Text Placeholder 42">
            <a:extLst>
              <a:ext uri="{FF2B5EF4-FFF2-40B4-BE49-F238E27FC236}">
                <a16:creationId xmlns:a16="http://schemas.microsoft.com/office/drawing/2014/main" id="{AFB82EB1-55DD-6948-AE36-C9A1E31B967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36443" y="3498851"/>
            <a:ext cx="2184797" cy="303213"/>
          </a:xfrm>
        </p:spPr>
        <p:txBody>
          <a:bodyPr>
            <a:noAutofit/>
          </a:bodyPr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phone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F3832F68-6175-A64B-B576-33A72708D451}"/>
              </a:ext>
            </a:extLst>
          </p:cNvPr>
          <p:cNvGrpSpPr/>
          <p:nvPr/>
        </p:nvGrpSpPr>
        <p:grpSpPr>
          <a:xfrm>
            <a:off x="2848187" y="3471781"/>
            <a:ext cx="185164" cy="330508"/>
            <a:chOff x="8522791" y="5970468"/>
            <a:chExt cx="231529" cy="309951"/>
          </a:xfrm>
          <a:solidFill>
            <a:schemeClr val="tx1"/>
          </a:solidFill>
        </p:grpSpPr>
        <p:sp>
          <p:nvSpPr>
            <p:cNvPr id="60" name="Freeform 93">
              <a:extLst>
                <a:ext uri="{FF2B5EF4-FFF2-40B4-BE49-F238E27FC236}">
                  <a16:creationId xmlns:a16="http://schemas.microsoft.com/office/drawing/2014/main" id="{30885E54-0A79-CE44-8690-799119290D9C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2791" y="5999410"/>
              <a:ext cx="187651" cy="281009"/>
            </a:xfrm>
            <a:custGeom>
              <a:avLst/>
              <a:gdLst>
                <a:gd name="T0" fmla="*/ 66 w 160"/>
                <a:gd name="T1" fmla="*/ 62 h 239"/>
                <a:gd name="T2" fmla="*/ 124 w 160"/>
                <a:gd name="T3" fmla="*/ 162 h 239"/>
                <a:gd name="T4" fmla="*/ 160 w 160"/>
                <a:gd name="T5" fmla="*/ 224 h 239"/>
                <a:gd name="T6" fmla="*/ 111 w 160"/>
                <a:gd name="T7" fmla="*/ 228 h 239"/>
                <a:gd name="T8" fmla="*/ 2 w 160"/>
                <a:gd name="T9" fmla="*/ 38 h 239"/>
                <a:gd name="T10" fmla="*/ 31 w 160"/>
                <a:gd name="T11" fmla="*/ 0 h 239"/>
                <a:gd name="T12" fmla="*/ 66 w 160"/>
                <a:gd name="T13" fmla="*/ 62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39">
                  <a:moveTo>
                    <a:pt x="66" y="62"/>
                  </a:moveTo>
                  <a:cubicBezTo>
                    <a:pt x="31" y="83"/>
                    <a:pt x="85" y="184"/>
                    <a:pt x="124" y="162"/>
                  </a:cubicBezTo>
                  <a:cubicBezTo>
                    <a:pt x="131" y="173"/>
                    <a:pt x="153" y="212"/>
                    <a:pt x="160" y="224"/>
                  </a:cubicBezTo>
                  <a:cubicBezTo>
                    <a:pt x="143" y="233"/>
                    <a:pt x="130" y="239"/>
                    <a:pt x="111" y="228"/>
                  </a:cubicBezTo>
                  <a:cubicBezTo>
                    <a:pt x="58" y="198"/>
                    <a:pt x="0" y="98"/>
                    <a:pt x="2" y="38"/>
                  </a:cubicBezTo>
                  <a:cubicBezTo>
                    <a:pt x="2" y="17"/>
                    <a:pt x="15" y="9"/>
                    <a:pt x="31" y="0"/>
                  </a:cubicBezTo>
                  <a:cubicBezTo>
                    <a:pt x="37" y="12"/>
                    <a:pt x="60" y="50"/>
                    <a:pt x="66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1" name="Freeform 94">
              <a:extLst>
                <a:ext uri="{FF2B5EF4-FFF2-40B4-BE49-F238E27FC236}">
                  <a16:creationId xmlns:a16="http://schemas.microsoft.com/office/drawing/2014/main" id="{2AB25D7E-2777-C849-9B69-C63578F63BAE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2935" y="5970468"/>
              <a:ext cx="82155" cy="103628"/>
            </a:xfrm>
            <a:custGeom>
              <a:avLst/>
              <a:gdLst>
                <a:gd name="T0" fmla="*/ 47 w 70"/>
                <a:gd name="T1" fmla="*/ 85 h 88"/>
                <a:gd name="T2" fmla="*/ 36 w 70"/>
                <a:gd name="T3" fmla="*/ 83 h 88"/>
                <a:gd name="T4" fmla="*/ 3 w 70"/>
                <a:gd name="T5" fmla="*/ 24 h 88"/>
                <a:gd name="T6" fmla="*/ 5 w 70"/>
                <a:gd name="T7" fmla="*/ 13 h 88"/>
                <a:gd name="T8" fmla="*/ 23 w 70"/>
                <a:gd name="T9" fmla="*/ 3 h 88"/>
                <a:gd name="T10" fmla="*/ 34 w 70"/>
                <a:gd name="T11" fmla="*/ 6 h 88"/>
                <a:gd name="T12" fmla="*/ 68 w 70"/>
                <a:gd name="T13" fmla="*/ 64 h 88"/>
                <a:gd name="T14" fmla="*/ 65 w 70"/>
                <a:gd name="T15" fmla="*/ 75 h 88"/>
                <a:gd name="T16" fmla="*/ 47 w 70"/>
                <a:gd name="T17" fmla="*/ 8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88">
                  <a:moveTo>
                    <a:pt x="47" y="85"/>
                  </a:moveTo>
                  <a:cubicBezTo>
                    <a:pt x="44" y="88"/>
                    <a:pt x="39" y="86"/>
                    <a:pt x="36" y="8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0" y="20"/>
                    <a:pt x="2" y="15"/>
                    <a:pt x="5" y="1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7" y="0"/>
                    <a:pt x="32" y="2"/>
                    <a:pt x="34" y="6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70" y="68"/>
                    <a:pt x="69" y="73"/>
                    <a:pt x="65" y="75"/>
                  </a:cubicBezTo>
                  <a:cubicBezTo>
                    <a:pt x="47" y="85"/>
                    <a:pt x="47" y="85"/>
                    <a:pt x="47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" name="Freeform 95">
              <a:extLst>
                <a:ext uri="{FF2B5EF4-FFF2-40B4-BE49-F238E27FC236}">
                  <a16:creationId xmlns:a16="http://schemas.microsoft.com/office/drawing/2014/main" id="{B946289C-552F-BD4C-8449-49F05936CD3E}"/>
                </a:ext>
              </a:extLst>
            </p:cNvPr>
            <p:cNvSpPr>
              <a:spLocks/>
            </p:cNvSpPr>
            <p:nvPr/>
          </p:nvSpPr>
          <p:spPr bwMode="auto">
            <a:xfrm>
              <a:off x="8672165" y="6159052"/>
              <a:ext cx="82155" cy="102694"/>
            </a:xfrm>
            <a:custGeom>
              <a:avLst/>
              <a:gdLst>
                <a:gd name="T0" fmla="*/ 47 w 70"/>
                <a:gd name="T1" fmla="*/ 85 h 87"/>
                <a:gd name="T2" fmla="*/ 36 w 70"/>
                <a:gd name="T3" fmla="*/ 82 h 87"/>
                <a:gd name="T4" fmla="*/ 2 w 70"/>
                <a:gd name="T5" fmla="*/ 23 h 87"/>
                <a:gd name="T6" fmla="*/ 5 w 70"/>
                <a:gd name="T7" fmla="*/ 12 h 87"/>
                <a:gd name="T8" fmla="*/ 23 w 70"/>
                <a:gd name="T9" fmla="*/ 2 h 87"/>
                <a:gd name="T10" fmla="*/ 34 w 70"/>
                <a:gd name="T11" fmla="*/ 5 h 87"/>
                <a:gd name="T12" fmla="*/ 68 w 70"/>
                <a:gd name="T13" fmla="*/ 63 h 87"/>
                <a:gd name="T14" fmla="*/ 65 w 70"/>
                <a:gd name="T15" fmla="*/ 74 h 87"/>
                <a:gd name="T16" fmla="*/ 47 w 70"/>
                <a:gd name="T17" fmla="*/ 8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87">
                  <a:moveTo>
                    <a:pt x="47" y="85"/>
                  </a:moveTo>
                  <a:cubicBezTo>
                    <a:pt x="43" y="87"/>
                    <a:pt x="38" y="86"/>
                    <a:pt x="36" y="8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0" y="19"/>
                    <a:pt x="1" y="14"/>
                    <a:pt x="5" y="1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7" y="0"/>
                    <a:pt x="32" y="1"/>
                    <a:pt x="34" y="5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70" y="67"/>
                    <a:pt x="69" y="72"/>
                    <a:pt x="65" y="74"/>
                  </a:cubicBezTo>
                  <a:cubicBezTo>
                    <a:pt x="47" y="85"/>
                    <a:pt x="47" y="85"/>
                    <a:pt x="47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63" name="Oval 9">
            <a:extLst>
              <a:ext uri="{FF2B5EF4-FFF2-40B4-BE49-F238E27FC236}">
                <a16:creationId xmlns:a16="http://schemas.microsoft.com/office/drawing/2014/main" id="{CA960842-6AD9-2543-8ED4-DFB6BBC41B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35028" y="4127749"/>
            <a:ext cx="411480" cy="465232"/>
          </a:xfrm>
          <a:prstGeom prst="snip1Rect">
            <a:avLst/>
          </a:prstGeom>
          <a:noFill/>
          <a:ln w="19050">
            <a:solidFill>
              <a:schemeClr val="tx1"/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64" name="Freeform 103">
            <a:extLst>
              <a:ext uri="{FF2B5EF4-FFF2-40B4-BE49-F238E27FC236}">
                <a16:creationId xmlns:a16="http://schemas.microsoft.com/office/drawing/2014/main" id="{D5795531-A69F-AC43-B7EC-1EDF52F0DE06}"/>
              </a:ext>
            </a:extLst>
          </p:cNvPr>
          <p:cNvSpPr>
            <a:spLocks/>
          </p:cNvSpPr>
          <p:nvPr/>
        </p:nvSpPr>
        <p:spPr bwMode="auto">
          <a:xfrm>
            <a:off x="2838902" y="4282029"/>
            <a:ext cx="203734" cy="220341"/>
          </a:xfrm>
          <a:custGeom>
            <a:avLst/>
            <a:gdLst>
              <a:gd name="T0" fmla="*/ 230 w 230"/>
              <a:gd name="T1" fmla="*/ 22 h 187"/>
              <a:gd name="T2" fmla="*/ 203 w 230"/>
              <a:gd name="T3" fmla="*/ 30 h 187"/>
              <a:gd name="T4" fmla="*/ 224 w 230"/>
              <a:gd name="T5" fmla="*/ 4 h 187"/>
              <a:gd name="T6" fmla="*/ 194 w 230"/>
              <a:gd name="T7" fmla="*/ 15 h 187"/>
              <a:gd name="T8" fmla="*/ 159 w 230"/>
              <a:gd name="T9" fmla="*/ 0 h 187"/>
              <a:gd name="T10" fmla="*/ 112 w 230"/>
              <a:gd name="T11" fmla="*/ 48 h 187"/>
              <a:gd name="T12" fmla="*/ 113 w 230"/>
              <a:gd name="T13" fmla="*/ 58 h 187"/>
              <a:gd name="T14" fmla="*/ 16 w 230"/>
              <a:gd name="T15" fmla="*/ 9 h 187"/>
              <a:gd name="T16" fmla="*/ 10 w 230"/>
              <a:gd name="T17" fmla="*/ 33 h 187"/>
              <a:gd name="T18" fmla="*/ 31 w 230"/>
              <a:gd name="T19" fmla="*/ 72 h 187"/>
              <a:gd name="T20" fmla="*/ 9 w 230"/>
              <a:gd name="T21" fmla="*/ 66 h 187"/>
              <a:gd name="T22" fmla="*/ 9 w 230"/>
              <a:gd name="T23" fmla="*/ 67 h 187"/>
              <a:gd name="T24" fmla="*/ 47 w 230"/>
              <a:gd name="T25" fmla="*/ 113 h 187"/>
              <a:gd name="T26" fmla="*/ 35 w 230"/>
              <a:gd name="T27" fmla="*/ 115 h 187"/>
              <a:gd name="T28" fmla="*/ 26 w 230"/>
              <a:gd name="T29" fmla="*/ 114 h 187"/>
              <a:gd name="T30" fmla="*/ 70 w 230"/>
              <a:gd name="T31" fmla="*/ 147 h 187"/>
              <a:gd name="T32" fmla="*/ 11 w 230"/>
              <a:gd name="T33" fmla="*/ 167 h 187"/>
              <a:gd name="T34" fmla="*/ 0 w 230"/>
              <a:gd name="T35" fmla="*/ 166 h 187"/>
              <a:gd name="T36" fmla="*/ 72 w 230"/>
              <a:gd name="T37" fmla="*/ 187 h 187"/>
              <a:gd name="T38" fmla="*/ 207 w 230"/>
              <a:gd name="T39" fmla="*/ 53 h 187"/>
              <a:gd name="T40" fmla="*/ 207 w 230"/>
              <a:gd name="T41" fmla="*/ 47 h 187"/>
              <a:gd name="T42" fmla="*/ 230 w 230"/>
              <a:gd name="T43" fmla="*/ 22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30" h="187">
                <a:moveTo>
                  <a:pt x="230" y="22"/>
                </a:moveTo>
                <a:cubicBezTo>
                  <a:pt x="222" y="26"/>
                  <a:pt x="213" y="29"/>
                  <a:pt x="203" y="30"/>
                </a:cubicBezTo>
                <a:cubicBezTo>
                  <a:pt x="213" y="24"/>
                  <a:pt x="220" y="15"/>
                  <a:pt x="224" y="4"/>
                </a:cubicBezTo>
                <a:cubicBezTo>
                  <a:pt x="215" y="9"/>
                  <a:pt x="205" y="13"/>
                  <a:pt x="194" y="15"/>
                </a:cubicBezTo>
                <a:cubicBezTo>
                  <a:pt x="185" y="6"/>
                  <a:pt x="173" y="0"/>
                  <a:pt x="159" y="0"/>
                </a:cubicBezTo>
                <a:cubicBezTo>
                  <a:pt x="133" y="0"/>
                  <a:pt x="112" y="21"/>
                  <a:pt x="112" y="48"/>
                </a:cubicBezTo>
                <a:cubicBezTo>
                  <a:pt x="112" y="51"/>
                  <a:pt x="113" y="55"/>
                  <a:pt x="113" y="58"/>
                </a:cubicBezTo>
                <a:cubicBezTo>
                  <a:pt x="74" y="56"/>
                  <a:pt x="39" y="38"/>
                  <a:pt x="16" y="9"/>
                </a:cubicBezTo>
                <a:cubicBezTo>
                  <a:pt x="12" y="16"/>
                  <a:pt x="10" y="24"/>
                  <a:pt x="10" y="33"/>
                </a:cubicBezTo>
                <a:cubicBezTo>
                  <a:pt x="10" y="49"/>
                  <a:pt x="18" y="64"/>
                  <a:pt x="31" y="72"/>
                </a:cubicBezTo>
                <a:cubicBezTo>
                  <a:pt x="23" y="72"/>
                  <a:pt x="16" y="70"/>
                  <a:pt x="9" y="66"/>
                </a:cubicBezTo>
                <a:cubicBezTo>
                  <a:pt x="9" y="66"/>
                  <a:pt x="9" y="66"/>
                  <a:pt x="9" y="67"/>
                </a:cubicBezTo>
                <a:cubicBezTo>
                  <a:pt x="9" y="90"/>
                  <a:pt x="26" y="109"/>
                  <a:pt x="47" y="113"/>
                </a:cubicBezTo>
                <a:cubicBezTo>
                  <a:pt x="43" y="114"/>
                  <a:pt x="39" y="115"/>
                  <a:pt x="35" y="115"/>
                </a:cubicBezTo>
                <a:cubicBezTo>
                  <a:pt x="32" y="115"/>
                  <a:pt x="29" y="114"/>
                  <a:pt x="26" y="114"/>
                </a:cubicBezTo>
                <a:cubicBezTo>
                  <a:pt x="32" y="133"/>
                  <a:pt x="49" y="146"/>
                  <a:pt x="70" y="147"/>
                </a:cubicBezTo>
                <a:cubicBezTo>
                  <a:pt x="54" y="159"/>
                  <a:pt x="33" y="167"/>
                  <a:pt x="11" y="167"/>
                </a:cubicBezTo>
                <a:cubicBezTo>
                  <a:pt x="8" y="167"/>
                  <a:pt x="4" y="167"/>
                  <a:pt x="0" y="166"/>
                </a:cubicBezTo>
                <a:cubicBezTo>
                  <a:pt x="21" y="180"/>
                  <a:pt x="46" y="187"/>
                  <a:pt x="72" y="187"/>
                </a:cubicBezTo>
                <a:cubicBezTo>
                  <a:pt x="159" y="187"/>
                  <a:pt x="207" y="115"/>
                  <a:pt x="207" y="53"/>
                </a:cubicBezTo>
                <a:cubicBezTo>
                  <a:pt x="207" y="51"/>
                  <a:pt x="207" y="49"/>
                  <a:pt x="207" y="47"/>
                </a:cubicBezTo>
                <a:cubicBezTo>
                  <a:pt x="216" y="40"/>
                  <a:pt x="224" y="32"/>
                  <a:pt x="230" y="2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>
              <a:highlight>
                <a:srgbClr val="F2DA2A"/>
              </a:highlight>
            </a:endParaRPr>
          </a:p>
        </p:txBody>
      </p:sp>
      <p:sp>
        <p:nvSpPr>
          <p:cNvPr id="65" name="Text Placeholder 42">
            <a:extLst>
              <a:ext uri="{FF2B5EF4-FFF2-40B4-BE49-F238E27FC236}">
                <a16:creationId xmlns:a16="http://schemas.microsoft.com/office/drawing/2014/main" id="{55AF6822-F114-304B-8A0F-FAFCD20AB86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36443" y="4222751"/>
            <a:ext cx="2184797" cy="303213"/>
          </a:xfrm>
        </p:spPr>
        <p:txBody>
          <a:bodyPr>
            <a:noAutofit/>
          </a:bodyPr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Twitter</a:t>
            </a:r>
          </a:p>
        </p:txBody>
      </p:sp>
      <p:sp>
        <p:nvSpPr>
          <p:cNvPr id="66" name="Oval 9">
            <a:extLst>
              <a:ext uri="{FF2B5EF4-FFF2-40B4-BE49-F238E27FC236}">
                <a16:creationId xmlns:a16="http://schemas.microsoft.com/office/drawing/2014/main" id="{84E69FB9-0E13-D546-BCE8-36D64AFE88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35028" y="4863259"/>
            <a:ext cx="411480" cy="465232"/>
          </a:xfrm>
          <a:prstGeom prst="snip1Rect">
            <a:avLst/>
          </a:prstGeom>
          <a:noFill/>
          <a:ln w="19050">
            <a:solidFill>
              <a:schemeClr val="tx1"/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08EE1B6E-45D0-C847-BF37-23C6D7D7B0ED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8617" y="4969388"/>
            <a:ext cx="184303" cy="238911"/>
          </a:xfrm>
          <a:prstGeom prst="rect">
            <a:avLst/>
          </a:prstGeom>
        </p:spPr>
      </p:pic>
      <p:sp>
        <p:nvSpPr>
          <p:cNvPr id="68" name="Text Placeholder 42">
            <a:extLst>
              <a:ext uri="{FF2B5EF4-FFF2-40B4-BE49-F238E27FC236}">
                <a16:creationId xmlns:a16="http://schemas.microsoft.com/office/drawing/2014/main" id="{1D9245C0-EC34-624A-ADBA-7D9ACB7220A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36443" y="4931411"/>
            <a:ext cx="2184797" cy="303213"/>
          </a:xfrm>
        </p:spPr>
        <p:txBody>
          <a:bodyPr>
            <a:noAutofit/>
          </a:bodyPr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LinkedIn</a:t>
            </a:r>
          </a:p>
        </p:txBody>
      </p:sp>
      <p:sp>
        <p:nvSpPr>
          <p:cNvPr id="47" name="Subtitle 2">
            <a:extLst>
              <a:ext uri="{FF2B5EF4-FFF2-40B4-BE49-F238E27FC236}">
                <a16:creationId xmlns:a16="http://schemas.microsoft.com/office/drawing/2014/main" id="{3BE19E34-6DBD-234B-993D-CB287D6D66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56473" y="1428178"/>
            <a:ext cx="5143500" cy="279307"/>
          </a:xfrm>
        </p:spPr>
        <p:txBody>
          <a:bodyPr wrap="square" anchor="t">
            <a:spAutoFit/>
          </a:bodyPr>
          <a:lstStyle>
            <a:lvl1pPr marL="0" indent="0" algn="l">
              <a:buNone/>
              <a:defRPr sz="135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9" name="Title 48">
            <a:extLst>
              <a:ext uri="{FF2B5EF4-FFF2-40B4-BE49-F238E27FC236}">
                <a16:creationId xmlns:a16="http://schemas.microsoft.com/office/drawing/2014/main" id="{0FBBEE4D-0809-2F42-AEAA-87E87012F2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322" y="808276"/>
            <a:ext cx="5915025" cy="529038"/>
          </a:xfrm>
        </p:spPr>
        <p:txBody>
          <a:bodyPr anchor="t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380042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de bar conten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20F755FD-4422-474C-B9F0-EF40F5FE0D8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5345"/>
          <a:stretch/>
        </p:blipFill>
        <p:spPr>
          <a:xfrm>
            <a:off x="7600951" y="3182818"/>
            <a:ext cx="1543050" cy="3675182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AFE1F028-F019-164E-85FB-FC3F2BEEE49B}"/>
              </a:ext>
            </a:extLst>
          </p:cNvPr>
          <p:cNvSpPr/>
          <p:nvPr/>
        </p:nvSpPr>
        <p:spPr>
          <a:xfrm>
            <a:off x="7600951" y="3429000"/>
            <a:ext cx="1543049" cy="1827309"/>
          </a:xfrm>
          <a:prstGeom prst="rect">
            <a:avLst/>
          </a:prstGeom>
          <a:gradFill flip="none" rotWithShape="1">
            <a:gsLst>
              <a:gs pos="15000">
                <a:srgbClr val="FFFFFF">
                  <a:alpha val="99000"/>
                </a:srgbClr>
              </a:gs>
              <a:gs pos="0">
                <a:schemeClr val="bg1">
                  <a:lumMod val="0"/>
                  <a:lumOff val="100000"/>
                </a:schemeClr>
              </a:gs>
              <a:gs pos="100000">
                <a:schemeClr val="bg1">
                  <a:alpha val="0"/>
                  <a:lumMod val="0"/>
                  <a:lumOff val="100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FAD6555-EE93-1E40-83EF-E34856D0EB56}"/>
              </a:ext>
            </a:extLst>
          </p:cNvPr>
          <p:cNvSpPr/>
          <p:nvPr/>
        </p:nvSpPr>
        <p:spPr>
          <a:xfrm>
            <a:off x="7600950" y="-1"/>
            <a:ext cx="1543050" cy="6858001"/>
          </a:xfrm>
          <a:prstGeom prst="rect">
            <a:avLst/>
          </a:prstGeom>
          <a:gradFill flip="none" rotWithShape="1">
            <a:gsLst>
              <a:gs pos="30000">
                <a:schemeClr val="accent1">
                  <a:alpha val="77000"/>
                </a:schemeClr>
              </a:gs>
              <a:gs pos="86000">
                <a:srgbClr val="6B848B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1ACCD7F-259A-3346-866F-42D3604FB69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7600951" y="0"/>
            <a:ext cx="1543049" cy="3156438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C3E5DC6F-F01E-7A46-BA08-EF837ABB6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92" y="365130"/>
            <a:ext cx="6858000" cy="542295"/>
          </a:xfrm>
        </p:spPr>
        <p:txBody>
          <a:bodyPr>
            <a:no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81899DB2-B2A7-8442-BCA3-6F8945D627F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92" y="1337188"/>
            <a:ext cx="6858000" cy="4839777"/>
          </a:xfrm>
        </p:spPr>
        <p:txBody>
          <a:bodyPr>
            <a:noAutofit/>
          </a:bodyPr>
          <a:lstStyle>
            <a:lvl1pPr>
              <a:lnSpc>
                <a:spcPct val="150000"/>
              </a:lnSpc>
              <a:defRPr sz="1800"/>
            </a:lvl1pPr>
            <a:lvl2pPr>
              <a:lnSpc>
                <a:spcPct val="150000"/>
              </a:lnSpc>
              <a:defRPr sz="1500"/>
            </a:lvl2pPr>
            <a:lvl3pPr>
              <a:lnSpc>
                <a:spcPct val="150000"/>
              </a:lnSpc>
              <a:defRPr sz="1350"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07256EB-ABC3-5841-AE15-D79A67DD7D02}"/>
              </a:ext>
            </a:extLst>
          </p:cNvPr>
          <p:cNvSpPr txBox="1"/>
          <p:nvPr/>
        </p:nvSpPr>
        <p:spPr>
          <a:xfrm>
            <a:off x="471487" y="6333483"/>
            <a:ext cx="682943" cy="369332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sz="900" err="1">
                <a:solidFill>
                  <a:schemeClr val="accent3">
                    <a:lumMod val="75000"/>
                  </a:schemeClr>
                </a:solidFill>
              </a:rPr>
              <a:t>mitacs.ca</a:t>
            </a:r>
            <a:r>
              <a:rPr lang="en-US" sz="90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900">
                <a:solidFill>
                  <a:schemeClr val="accent1"/>
                </a:solidFill>
              </a:rPr>
              <a:t>|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A05248F2-FCE3-464B-968E-72EEE8ACAFD9}"/>
              </a:ext>
            </a:extLst>
          </p:cNvPr>
          <p:cNvSpPr txBox="1">
            <a:spLocks/>
          </p:cNvSpPr>
          <p:nvPr/>
        </p:nvSpPr>
        <p:spPr>
          <a:xfrm>
            <a:off x="1074420" y="6509804"/>
            <a:ext cx="1543050" cy="209944"/>
          </a:xfrm>
          <a:prstGeom prst="rect">
            <a:avLst/>
          </a:prstGeom>
        </p:spPr>
        <p:txBody>
          <a:bodyPr vert="horz" lIns="68580" tIns="34290" rIns="68580" bIns="34290" rtlCol="0" anchor="b"/>
          <a:lstStyle>
            <a:defPPr>
              <a:defRPr lang="en-US"/>
            </a:defPPr>
            <a:lvl1pPr marL="0" algn="l" defTabSz="457200" rtl="0" eaLnBrk="1" latinLnBrk="0" hangingPunct="1">
              <a:defRPr sz="1100" b="0" kern="120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8B7AFCD-E079-694A-8F71-B33DAEB30136}" type="slidenum">
              <a:rPr lang="en-US" sz="825" smtClean="0"/>
              <a:pPr/>
              <a:t>‹#›</a:t>
            </a:fld>
            <a:endParaRPr lang="en-US" sz="825"/>
          </a:p>
        </p:txBody>
      </p:sp>
    </p:spTree>
    <p:extLst>
      <p:ext uri="{BB962C8B-B14F-4D97-AF65-F5344CB8AC3E}">
        <p14:creationId xmlns:p14="http://schemas.microsoft.com/office/powerpoint/2010/main" val="2554874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8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3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F70355-9308-4B26-BBA8-C9E81C8D3C75}" type="datetimeFigureOut">
              <a:rPr lang="en-US"/>
              <a:pPr>
                <a:defRPr/>
              </a:pPr>
              <a:t>8/26/25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E5B013-3A75-4E1E-921F-A8D3B19341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2542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3DE56-FDAD-48D8-929B-7BF8230971E5}" type="datetimeFigureOut">
              <a:rPr lang="en-US"/>
              <a:pPr>
                <a:defRPr/>
              </a:pPr>
              <a:t>8/26/25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AA983-976B-421B-B2BB-90BF2F34C6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5168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0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892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E0A782-C97F-4A3F-B9C7-DDBA508FFEE0}" type="datetimeFigureOut">
              <a:rPr lang="en-US"/>
              <a:pPr>
                <a:defRPr/>
              </a:pPr>
              <a:t>8/26/25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375193-0FAC-4C3B-9EA2-AF20F6CAB6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1184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33CA2C-68C7-4EA0-AA1F-5FD50DB80C7A}" type="datetimeFigureOut">
              <a:rPr lang="en-US"/>
              <a:pPr>
                <a:defRPr/>
              </a:pPr>
              <a:t>8/26/25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3F965-E816-4240-8AB3-E8C2E84F3D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6154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8E45D-740B-44CB-9B08-B436A74A1D6E}" type="datetimeFigureOut">
              <a:rPr lang="en-US"/>
              <a:pPr>
                <a:defRPr/>
              </a:pPr>
              <a:t>8/26/25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A66979-854B-48AA-8242-0BC301DFBB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4103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C7DEA9-5434-4794-9818-D250D482D8EA}" type="datetimeFigureOut">
              <a:rPr lang="en-US"/>
              <a:pPr>
                <a:defRPr/>
              </a:pPr>
              <a:t>8/26/25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807AD-B46E-401B-A3E1-A2F24DD9C1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7686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DEBB83-A485-4348-90BD-A682CE499C8B}" type="datetimeFigureOut">
              <a:rPr lang="en-US"/>
              <a:pPr>
                <a:defRPr/>
              </a:pPr>
              <a:t>8/26/25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2E0C56-677B-4726-8EF9-29C8826875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0878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60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892" indent="0">
              <a:buNone/>
              <a:defRPr sz="900"/>
            </a:lvl2pPr>
            <a:lvl3pPr marL="685783" indent="0">
              <a:buNone/>
              <a:defRPr sz="750"/>
            </a:lvl3pPr>
            <a:lvl4pPr marL="1028675" indent="0">
              <a:buNone/>
              <a:defRPr sz="675"/>
            </a:lvl4pPr>
            <a:lvl5pPr marL="1371566" indent="0">
              <a:buNone/>
              <a:defRPr sz="675"/>
            </a:lvl5pPr>
            <a:lvl6pPr marL="1714457" indent="0">
              <a:buNone/>
              <a:defRPr sz="675"/>
            </a:lvl6pPr>
            <a:lvl7pPr marL="2057348" indent="0">
              <a:buNone/>
              <a:defRPr sz="675"/>
            </a:lvl7pPr>
            <a:lvl8pPr marL="2400240" indent="0">
              <a:buNone/>
              <a:defRPr sz="675"/>
            </a:lvl8pPr>
            <a:lvl9pPr marL="2743132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1595C-0D7A-48CA-AA93-1C1C05D0BF19}" type="datetimeFigureOut">
              <a:rPr lang="en-US"/>
              <a:pPr>
                <a:defRPr/>
              </a:pPr>
              <a:t>8/26/25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812FC-9BC7-47A8-93FA-0C2766D931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1289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3" indent="0">
              <a:buNone/>
              <a:defRPr sz="1800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8" indent="0">
              <a:buNone/>
              <a:defRPr sz="1500"/>
            </a:lvl7pPr>
            <a:lvl8pPr marL="2400240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892" indent="0">
              <a:buNone/>
              <a:defRPr sz="900"/>
            </a:lvl2pPr>
            <a:lvl3pPr marL="685783" indent="0">
              <a:buNone/>
              <a:defRPr sz="750"/>
            </a:lvl3pPr>
            <a:lvl4pPr marL="1028675" indent="0">
              <a:buNone/>
              <a:defRPr sz="675"/>
            </a:lvl4pPr>
            <a:lvl5pPr marL="1371566" indent="0">
              <a:buNone/>
              <a:defRPr sz="675"/>
            </a:lvl5pPr>
            <a:lvl6pPr marL="1714457" indent="0">
              <a:buNone/>
              <a:defRPr sz="675"/>
            </a:lvl6pPr>
            <a:lvl7pPr marL="2057348" indent="0">
              <a:buNone/>
              <a:defRPr sz="675"/>
            </a:lvl7pPr>
            <a:lvl8pPr marL="2400240" indent="0">
              <a:buNone/>
              <a:defRPr sz="675"/>
            </a:lvl8pPr>
            <a:lvl9pPr marL="2743132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977716-3022-474B-9A98-9B9A41591104}" type="datetimeFigureOut">
              <a:rPr lang="en-US"/>
              <a:pPr>
                <a:defRPr/>
              </a:pPr>
              <a:t>8/26/25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BB8092-A6CA-4E64-A17A-87DAAD76CF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215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star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62B9604-8BE6-DA40-B898-C3AF98A99941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0000">
                <a:schemeClr val="accent1">
                  <a:alpha val="90000"/>
                </a:schemeClr>
              </a:gs>
              <a:gs pos="100000">
                <a:srgbClr val="6B848B">
                  <a:alpha val="92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4437ED7-C440-B142-92F2-8F30F44D5D4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8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216634"/>
            <a:ext cx="3400526" cy="364136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3F40561-678A-A342-AA18-3960DBAD51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alphaModFix amt="5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540042"/>
            <a:ext cx="5609145" cy="531795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C44CA6C-D143-9A4F-B28B-C05A17BEABB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alphaModFix amt="7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4878805" y="-16801"/>
            <a:ext cx="4265195" cy="445278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FDC6960-9B18-0F4C-9E89-CAC22AE4ED9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alphaModFix amt="5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2735029" y="1"/>
            <a:ext cx="6408971" cy="592923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1349682-2CEA-DD40-8B1A-2BE816BAFD5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1610" y="5929236"/>
            <a:ext cx="1443789" cy="537515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96B64B64-C2C3-B541-ABDC-C5304F73B0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57350" y="2405217"/>
            <a:ext cx="5829300" cy="507831"/>
          </a:xfrm>
        </p:spPr>
        <p:txBody>
          <a:bodyPr wrap="square" anchor="t">
            <a:spAutoFit/>
          </a:bodyPr>
          <a:lstStyle>
            <a:lvl1pPr algn="ctr">
              <a:defRPr sz="3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2BB8DD9C-E6A7-F347-9BED-BFB55A723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00250" y="3216634"/>
            <a:ext cx="5143500" cy="300082"/>
          </a:xfrm>
        </p:spPr>
        <p:txBody>
          <a:bodyPr wrap="square" anchor="t">
            <a:spAutoFit/>
          </a:bodyPr>
          <a:lstStyle>
            <a:lvl1pPr marL="0" indent="0" algn="ctr">
              <a:buNone/>
              <a:defRPr sz="15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000109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D67730-CEAA-4FEC-9760-06DEBB59E409}" type="datetimeFigureOut">
              <a:rPr lang="en-US"/>
              <a:pPr>
                <a:defRPr/>
              </a:pPr>
              <a:t>8/26/25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07410-5AF6-435D-9AC4-D8C4090B06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8188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AC54D-8D36-4FED-8D33-F1CFD48834A2}" type="datetimeFigureOut">
              <a:rPr lang="en-US"/>
              <a:pPr>
                <a:defRPr/>
              </a:pPr>
              <a:t>8/26/25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40EAB6-E0F6-4617-9A73-5A70973AAE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844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Bla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E7A28383-7D7D-9045-9715-945FEBEC48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"/>
            <a:ext cx="9136632" cy="6858002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E82F998E-5FDC-184E-A843-6F3B347BFBDE}"/>
              </a:ext>
            </a:extLst>
          </p:cNvPr>
          <p:cNvSpPr/>
          <p:nvPr/>
        </p:nvSpPr>
        <p:spPr>
          <a:xfrm>
            <a:off x="1" y="0"/>
            <a:ext cx="9144000" cy="6858000"/>
          </a:xfrm>
          <a:prstGeom prst="rect">
            <a:avLst/>
          </a:prstGeom>
          <a:gradFill flip="none" rotWithShape="1">
            <a:gsLst>
              <a:gs pos="30000">
                <a:schemeClr val="accent1">
                  <a:alpha val="86000"/>
                </a:schemeClr>
              </a:gs>
              <a:gs pos="100000">
                <a:srgbClr val="6B848B">
                  <a:alpha val="5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B893C07C-1446-B348-97D7-2150013D13D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alphaModFix amt="7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4878805" y="0"/>
            <a:ext cx="4265195" cy="445278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623C50A-7340-BE40-B048-2CBA68F99C5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alphaModFix amt="5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2735029" y="1"/>
            <a:ext cx="6408971" cy="5929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2605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A3DA5-54A9-412E-B77A-3BA30D5943E7}" type="datetimeFigureOut">
              <a:rPr lang="en-CA" smtClean="0"/>
              <a:t>2025-08-26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63462-7518-47B8-9959-DD36DE382B5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0431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p banner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6B5C3B4-E1FF-BC4A-9885-B12A80F0CEC3}"/>
              </a:ext>
            </a:extLst>
          </p:cNvPr>
          <p:cNvSpPr/>
          <p:nvPr/>
        </p:nvSpPr>
        <p:spPr>
          <a:xfrm rot="16200000">
            <a:off x="3883817" y="-3883823"/>
            <a:ext cx="1376364" cy="9144002"/>
          </a:xfrm>
          <a:prstGeom prst="rect">
            <a:avLst/>
          </a:prstGeom>
          <a:gradFill flip="none" rotWithShape="1">
            <a:gsLst>
              <a:gs pos="25000">
                <a:schemeClr val="accent1"/>
              </a:gs>
              <a:gs pos="100000">
                <a:schemeClr val="accent1">
                  <a:lumMod val="75000"/>
                  <a:alpha val="42000"/>
                </a:scheme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B3E681FD-EB68-FA40-BE42-E3514B00C1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487" y="1825625"/>
            <a:ext cx="5997893" cy="4351339"/>
          </a:xfrm>
        </p:spPr>
        <p:txBody>
          <a:bodyPr/>
          <a:lstStyle>
            <a:lvl1pPr>
              <a:lnSpc>
                <a:spcPct val="150000"/>
              </a:lnSpc>
              <a:defRPr sz="1500"/>
            </a:lvl1pPr>
            <a:lvl2pPr>
              <a:lnSpc>
                <a:spcPct val="150000"/>
              </a:lnSpc>
              <a:defRPr sz="1350"/>
            </a:lvl2pPr>
            <a:lvl3pPr>
              <a:lnSpc>
                <a:spcPct val="150000"/>
              </a:lnSpc>
              <a:defRPr sz="1200"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BF98CC4-F916-DC4F-9E5E-B662FE8F9E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4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9250"/>
          <a:stretch/>
        </p:blipFill>
        <p:spPr>
          <a:xfrm rot="10800000">
            <a:off x="4878805" y="0"/>
            <a:ext cx="4265195" cy="136922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136EBF6-91CE-D84A-B388-699A7A186A5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6666"/>
          <a:stretch/>
        </p:blipFill>
        <p:spPr>
          <a:xfrm rot="10800000">
            <a:off x="2735029" y="1"/>
            <a:ext cx="6408971" cy="1383509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E88CFB4A-3080-1A49-8CA8-BD77035A76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92" y="365130"/>
            <a:ext cx="7834308" cy="542295"/>
          </a:xfrm>
        </p:spPr>
        <p:txBody>
          <a:bodyPr>
            <a:noAutofit/>
          </a:bodyPr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A42F1C2-197C-0441-90C7-DCDCD2C4B030}"/>
              </a:ext>
            </a:extLst>
          </p:cNvPr>
          <p:cNvSpPr txBox="1"/>
          <p:nvPr/>
        </p:nvSpPr>
        <p:spPr>
          <a:xfrm>
            <a:off x="471487" y="6333483"/>
            <a:ext cx="682943" cy="369332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sz="900" err="1">
                <a:solidFill>
                  <a:schemeClr val="accent3">
                    <a:lumMod val="75000"/>
                  </a:schemeClr>
                </a:solidFill>
              </a:rPr>
              <a:t>mitacs.ca</a:t>
            </a:r>
            <a:r>
              <a:rPr lang="en-US" sz="90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900">
                <a:solidFill>
                  <a:schemeClr val="accent1"/>
                </a:solidFill>
              </a:rPr>
              <a:t>|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CD2187EA-D988-6241-8AA5-4A31F820BA36}"/>
              </a:ext>
            </a:extLst>
          </p:cNvPr>
          <p:cNvSpPr txBox="1">
            <a:spLocks/>
          </p:cNvSpPr>
          <p:nvPr/>
        </p:nvSpPr>
        <p:spPr>
          <a:xfrm>
            <a:off x="1074420" y="6509804"/>
            <a:ext cx="1543050" cy="209944"/>
          </a:xfrm>
          <a:prstGeom prst="rect">
            <a:avLst/>
          </a:prstGeom>
        </p:spPr>
        <p:txBody>
          <a:bodyPr vert="horz" lIns="68580" tIns="34290" rIns="68580" bIns="34290" rtlCol="0" anchor="b"/>
          <a:lstStyle>
            <a:defPPr>
              <a:defRPr lang="en-US"/>
            </a:defPPr>
            <a:lvl1pPr marL="0" algn="l" defTabSz="457200" rtl="0" eaLnBrk="1" latinLnBrk="0" hangingPunct="1">
              <a:defRPr sz="1100" b="0" kern="120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8B7AFCD-E079-694A-8F71-B33DAEB30136}" type="slidenum">
              <a:rPr lang="en-US" sz="825" smtClean="0"/>
              <a:pPr/>
              <a:t>‹#›</a:t>
            </a:fld>
            <a:endParaRPr lang="en-US" sz="825"/>
          </a:p>
        </p:txBody>
      </p:sp>
    </p:spTree>
    <p:extLst>
      <p:ext uri="{BB962C8B-B14F-4D97-AF65-F5344CB8AC3E}">
        <p14:creationId xmlns:p14="http://schemas.microsoft.com/office/powerpoint/2010/main" val="16229320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orient="horz" pos="867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de bar content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EC09E04D-768C-DF4A-ABB2-186DFBA7161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00950" y="3156439"/>
            <a:ext cx="1543051" cy="3701562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C1A43D99-1D9A-6147-B65C-26B1913D0947}"/>
              </a:ext>
            </a:extLst>
          </p:cNvPr>
          <p:cNvSpPr/>
          <p:nvPr/>
        </p:nvSpPr>
        <p:spPr>
          <a:xfrm>
            <a:off x="7600951" y="2839393"/>
            <a:ext cx="1543049" cy="1827309"/>
          </a:xfrm>
          <a:prstGeom prst="rect">
            <a:avLst/>
          </a:prstGeom>
          <a:gradFill flip="none" rotWithShape="1">
            <a:gsLst>
              <a:gs pos="45000">
                <a:srgbClr val="FFFFFF">
                  <a:alpha val="99000"/>
                </a:srgbClr>
              </a:gs>
              <a:gs pos="0">
                <a:schemeClr val="bg1">
                  <a:lumMod val="0"/>
                  <a:lumOff val="100000"/>
                </a:schemeClr>
              </a:gs>
              <a:gs pos="93000">
                <a:schemeClr val="bg1">
                  <a:alpha val="0"/>
                  <a:lumMod val="0"/>
                  <a:lumOff val="100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B9A9D04-7441-5541-83CE-EC679A565B93}"/>
              </a:ext>
            </a:extLst>
          </p:cNvPr>
          <p:cNvSpPr/>
          <p:nvPr/>
        </p:nvSpPr>
        <p:spPr>
          <a:xfrm>
            <a:off x="7600950" y="-1"/>
            <a:ext cx="1543050" cy="6858001"/>
          </a:xfrm>
          <a:prstGeom prst="rect">
            <a:avLst/>
          </a:prstGeom>
          <a:gradFill flip="none" rotWithShape="1">
            <a:gsLst>
              <a:gs pos="30000">
                <a:schemeClr val="accent1">
                  <a:alpha val="77000"/>
                </a:schemeClr>
              </a:gs>
              <a:gs pos="86000">
                <a:srgbClr val="6B848B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A89B5568-430D-DC48-B022-46D400A5FA8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7600951" y="0"/>
            <a:ext cx="1543049" cy="315643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2695D023-58D7-D946-8558-196276811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92" y="365130"/>
            <a:ext cx="6858000" cy="542295"/>
          </a:xfrm>
        </p:spPr>
        <p:txBody>
          <a:bodyPr>
            <a:no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9B060A09-F3F7-F046-B764-C5A104C9F8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92" y="1337188"/>
            <a:ext cx="6858000" cy="4839777"/>
          </a:xfrm>
        </p:spPr>
        <p:txBody>
          <a:bodyPr>
            <a:noAutofit/>
          </a:bodyPr>
          <a:lstStyle>
            <a:lvl1pPr>
              <a:lnSpc>
                <a:spcPct val="150000"/>
              </a:lnSpc>
              <a:defRPr sz="1800"/>
            </a:lvl1pPr>
            <a:lvl2pPr>
              <a:lnSpc>
                <a:spcPct val="150000"/>
              </a:lnSpc>
              <a:defRPr sz="1500"/>
            </a:lvl2pPr>
            <a:lvl3pPr>
              <a:lnSpc>
                <a:spcPct val="150000"/>
              </a:lnSpc>
              <a:defRPr sz="1350"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854EBAD-4BC1-8E46-B5A1-BF55C6CBD335}"/>
              </a:ext>
            </a:extLst>
          </p:cNvPr>
          <p:cNvSpPr txBox="1"/>
          <p:nvPr/>
        </p:nvSpPr>
        <p:spPr>
          <a:xfrm>
            <a:off x="471487" y="6333483"/>
            <a:ext cx="682943" cy="369332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sz="900" err="1">
                <a:solidFill>
                  <a:schemeClr val="accent3">
                    <a:lumMod val="75000"/>
                  </a:schemeClr>
                </a:solidFill>
              </a:rPr>
              <a:t>mitacs.ca</a:t>
            </a:r>
            <a:r>
              <a:rPr lang="en-US" sz="90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900">
                <a:solidFill>
                  <a:schemeClr val="accent1"/>
                </a:solidFill>
              </a:rPr>
              <a:t>|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402122B9-5F24-354C-9359-66C34894801D}"/>
              </a:ext>
            </a:extLst>
          </p:cNvPr>
          <p:cNvSpPr txBox="1">
            <a:spLocks/>
          </p:cNvSpPr>
          <p:nvPr/>
        </p:nvSpPr>
        <p:spPr>
          <a:xfrm>
            <a:off x="1074420" y="6509804"/>
            <a:ext cx="1543050" cy="209944"/>
          </a:xfrm>
          <a:prstGeom prst="rect">
            <a:avLst/>
          </a:prstGeom>
        </p:spPr>
        <p:txBody>
          <a:bodyPr vert="horz" lIns="68580" tIns="34290" rIns="68580" bIns="34290" rtlCol="0" anchor="b"/>
          <a:lstStyle>
            <a:defPPr>
              <a:defRPr lang="en-US"/>
            </a:defPPr>
            <a:lvl1pPr marL="0" algn="l" defTabSz="457200" rtl="0" eaLnBrk="1" latinLnBrk="0" hangingPunct="1">
              <a:defRPr sz="1100" b="0" kern="120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8B7AFCD-E079-694A-8F71-B33DAEB30136}" type="slidenum">
              <a:rPr lang="en-US" sz="825" smtClean="0"/>
              <a:pPr/>
              <a:t>‹#›</a:t>
            </a:fld>
            <a:endParaRPr lang="en-US" sz="825"/>
          </a:p>
        </p:txBody>
      </p:sp>
    </p:spTree>
    <p:extLst>
      <p:ext uri="{BB962C8B-B14F-4D97-AF65-F5344CB8AC3E}">
        <p14:creationId xmlns:p14="http://schemas.microsoft.com/office/powerpoint/2010/main" val="13241943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de bar 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724213C4-7228-2B4C-8B7E-9B35AAE7229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99601" y="2819401"/>
            <a:ext cx="1543049" cy="4035671"/>
          </a:xfrm>
          <a:prstGeom prst="rect">
            <a:avLst/>
          </a:prstGeom>
          <a:noFill/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BEBA6B1-6473-D448-8A9E-6D13ECA01AC9}"/>
              </a:ext>
            </a:extLst>
          </p:cNvPr>
          <p:cNvSpPr/>
          <p:nvPr/>
        </p:nvSpPr>
        <p:spPr>
          <a:xfrm>
            <a:off x="7599601" y="2714626"/>
            <a:ext cx="1543049" cy="1935013"/>
          </a:xfrm>
          <a:prstGeom prst="rect">
            <a:avLst/>
          </a:prstGeom>
          <a:gradFill flip="none" rotWithShape="1">
            <a:gsLst>
              <a:gs pos="21000">
                <a:srgbClr val="FFFFFF">
                  <a:alpha val="99000"/>
                </a:srgbClr>
              </a:gs>
              <a:gs pos="0">
                <a:schemeClr val="bg1">
                  <a:lumMod val="0"/>
                  <a:lumOff val="100000"/>
                </a:schemeClr>
              </a:gs>
              <a:gs pos="100000">
                <a:schemeClr val="bg1">
                  <a:alpha val="0"/>
                  <a:lumMod val="0"/>
                  <a:lumOff val="100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F09F80B-798D-C441-9F95-D27C672CB107}"/>
              </a:ext>
            </a:extLst>
          </p:cNvPr>
          <p:cNvSpPr/>
          <p:nvPr/>
        </p:nvSpPr>
        <p:spPr>
          <a:xfrm>
            <a:off x="7600950" y="1"/>
            <a:ext cx="1543050" cy="6858001"/>
          </a:xfrm>
          <a:prstGeom prst="rect">
            <a:avLst/>
          </a:prstGeom>
          <a:gradFill flip="none" rotWithShape="1">
            <a:gsLst>
              <a:gs pos="30000">
                <a:schemeClr val="accent1">
                  <a:alpha val="77000"/>
                </a:schemeClr>
              </a:gs>
              <a:gs pos="86000">
                <a:srgbClr val="6B848B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7D0FDD9-8D5C-CE4E-A48B-F6E66C8AFD5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7600951" y="0"/>
            <a:ext cx="1543049" cy="3156438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B8D5C2AA-BEB8-FE4B-BF27-844932CD8D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92" y="365130"/>
            <a:ext cx="6858000" cy="542295"/>
          </a:xfrm>
        </p:spPr>
        <p:txBody>
          <a:bodyPr>
            <a:no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310DB6B1-D9DC-EB47-8B90-B0ECFFED172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92" y="1337188"/>
            <a:ext cx="6858000" cy="4839777"/>
          </a:xfrm>
        </p:spPr>
        <p:txBody>
          <a:bodyPr>
            <a:noAutofit/>
          </a:bodyPr>
          <a:lstStyle>
            <a:lvl1pPr>
              <a:lnSpc>
                <a:spcPct val="150000"/>
              </a:lnSpc>
              <a:defRPr sz="1800"/>
            </a:lvl1pPr>
            <a:lvl2pPr>
              <a:lnSpc>
                <a:spcPct val="150000"/>
              </a:lnSpc>
              <a:defRPr sz="1500"/>
            </a:lvl2pPr>
            <a:lvl3pPr>
              <a:lnSpc>
                <a:spcPct val="150000"/>
              </a:lnSpc>
              <a:defRPr sz="1350"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BC305B4-C532-5347-A678-7B928299880F}"/>
              </a:ext>
            </a:extLst>
          </p:cNvPr>
          <p:cNvSpPr txBox="1"/>
          <p:nvPr/>
        </p:nvSpPr>
        <p:spPr>
          <a:xfrm>
            <a:off x="471487" y="6333483"/>
            <a:ext cx="682943" cy="369332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sz="900" err="1">
                <a:solidFill>
                  <a:schemeClr val="accent3">
                    <a:lumMod val="75000"/>
                  </a:schemeClr>
                </a:solidFill>
              </a:rPr>
              <a:t>mitacs.ca</a:t>
            </a:r>
            <a:r>
              <a:rPr lang="en-US" sz="90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900">
                <a:solidFill>
                  <a:schemeClr val="accent1"/>
                </a:solidFill>
              </a:rPr>
              <a:t>|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36A8871-3865-CD46-9990-59638C245633}"/>
              </a:ext>
            </a:extLst>
          </p:cNvPr>
          <p:cNvSpPr txBox="1">
            <a:spLocks/>
          </p:cNvSpPr>
          <p:nvPr/>
        </p:nvSpPr>
        <p:spPr>
          <a:xfrm>
            <a:off x="1074420" y="6509804"/>
            <a:ext cx="1543050" cy="209944"/>
          </a:xfrm>
          <a:prstGeom prst="rect">
            <a:avLst/>
          </a:prstGeom>
        </p:spPr>
        <p:txBody>
          <a:bodyPr vert="horz" lIns="68580" tIns="34290" rIns="68580" bIns="34290" rtlCol="0" anchor="b"/>
          <a:lstStyle>
            <a:defPPr>
              <a:defRPr lang="en-US"/>
            </a:defPPr>
            <a:lvl1pPr marL="0" algn="l" defTabSz="457200" rtl="0" eaLnBrk="1" latinLnBrk="0" hangingPunct="1">
              <a:defRPr sz="1100" b="0" kern="120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8B7AFCD-E079-694A-8F71-B33DAEB30136}" type="slidenum">
              <a:rPr lang="en-US" sz="825" smtClean="0"/>
              <a:pPr/>
              <a:t>‹#›</a:t>
            </a:fld>
            <a:endParaRPr lang="en-US" sz="825"/>
          </a:p>
        </p:txBody>
      </p:sp>
    </p:spTree>
    <p:extLst>
      <p:ext uri="{BB962C8B-B14F-4D97-AF65-F5344CB8AC3E}">
        <p14:creationId xmlns:p14="http://schemas.microsoft.com/office/powerpoint/2010/main" val="2485655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de bar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9F3D1041-4354-6C49-AEE7-F6644030D9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92" y="365130"/>
            <a:ext cx="6858000" cy="542295"/>
          </a:xfrm>
        </p:spPr>
        <p:txBody>
          <a:bodyPr>
            <a:no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91568A0-8954-0146-BF0D-7F38541CA06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92" y="1337188"/>
            <a:ext cx="6858000" cy="4839777"/>
          </a:xfrm>
        </p:spPr>
        <p:txBody>
          <a:bodyPr>
            <a:noAutofit/>
          </a:bodyPr>
          <a:lstStyle>
            <a:lvl1pPr>
              <a:lnSpc>
                <a:spcPct val="150000"/>
              </a:lnSpc>
              <a:defRPr sz="1800"/>
            </a:lvl1pPr>
            <a:lvl2pPr>
              <a:lnSpc>
                <a:spcPct val="150000"/>
              </a:lnSpc>
              <a:defRPr sz="1500"/>
            </a:lvl2pPr>
            <a:lvl3pPr>
              <a:lnSpc>
                <a:spcPct val="150000"/>
              </a:lnSpc>
              <a:defRPr sz="1350"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8BFDF77-B508-9242-8100-C0FEECB7E191}"/>
              </a:ext>
            </a:extLst>
          </p:cNvPr>
          <p:cNvSpPr txBox="1"/>
          <p:nvPr/>
        </p:nvSpPr>
        <p:spPr>
          <a:xfrm>
            <a:off x="471487" y="6333483"/>
            <a:ext cx="682943" cy="369332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sz="900" err="1">
                <a:solidFill>
                  <a:schemeClr val="accent3">
                    <a:lumMod val="75000"/>
                  </a:schemeClr>
                </a:solidFill>
              </a:rPr>
              <a:t>mitacs.ca</a:t>
            </a:r>
            <a:r>
              <a:rPr lang="en-US" sz="90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900">
                <a:solidFill>
                  <a:schemeClr val="accent1"/>
                </a:solidFill>
              </a:rPr>
              <a:t>|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A98D9BB-EF47-8443-81FA-B5EA1ECC1F4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00950" y="2822330"/>
            <a:ext cx="1543051" cy="4035671"/>
          </a:xfrm>
          <a:prstGeom prst="rect">
            <a:avLst/>
          </a:prstGeom>
          <a:noFill/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2DAF001-0BC5-9C4E-B811-8567E866453E}"/>
              </a:ext>
            </a:extLst>
          </p:cNvPr>
          <p:cNvSpPr/>
          <p:nvPr/>
        </p:nvSpPr>
        <p:spPr>
          <a:xfrm>
            <a:off x="7600951" y="2822330"/>
            <a:ext cx="1543049" cy="2136533"/>
          </a:xfrm>
          <a:prstGeom prst="rect">
            <a:avLst/>
          </a:prstGeom>
          <a:gradFill flip="none" rotWithShape="1">
            <a:gsLst>
              <a:gs pos="39000">
                <a:srgbClr val="FFFFFF"/>
              </a:gs>
              <a:gs pos="0">
                <a:schemeClr val="bg1">
                  <a:lumMod val="0"/>
                  <a:lumOff val="100000"/>
                </a:schemeClr>
              </a:gs>
              <a:gs pos="100000">
                <a:schemeClr val="bg1">
                  <a:alpha val="0"/>
                  <a:lumMod val="0"/>
                  <a:lumOff val="100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23C4401-D014-9849-8FE1-BC171E88DEF8}"/>
              </a:ext>
            </a:extLst>
          </p:cNvPr>
          <p:cNvSpPr/>
          <p:nvPr/>
        </p:nvSpPr>
        <p:spPr>
          <a:xfrm>
            <a:off x="7600950" y="-1"/>
            <a:ext cx="1543050" cy="6858001"/>
          </a:xfrm>
          <a:prstGeom prst="rect">
            <a:avLst/>
          </a:prstGeom>
          <a:gradFill flip="none" rotWithShape="1">
            <a:gsLst>
              <a:gs pos="30000">
                <a:schemeClr val="accent1">
                  <a:alpha val="77000"/>
                </a:schemeClr>
              </a:gs>
              <a:gs pos="86000">
                <a:srgbClr val="6B848B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6575501-399C-4F4C-B2F2-37CB696C35E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7600951" y="0"/>
            <a:ext cx="1543049" cy="3156438"/>
          </a:xfrm>
          <a:prstGeom prst="rect">
            <a:avLst/>
          </a:prstGeom>
        </p:spPr>
      </p:pic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3AB0967F-1372-1E4B-9E4E-99BA3E696AEB}"/>
              </a:ext>
            </a:extLst>
          </p:cNvPr>
          <p:cNvSpPr txBox="1">
            <a:spLocks/>
          </p:cNvSpPr>
          <p:nvPr/>
        </p:nvSpPr>
        <p:spPr>
          <a:xfrm>
            <a:off x="1074420" y="6509804"/>
            <a:ext cx="1543050" cy="209944"/>
          </a:xfrm>
          <a:prstGeom prst="rect">
            <a:avLst/>
          </a:prstGeom>
        </p:spPr>
        <p:txBody>
          <a:bodyPr vert="horz" lIns="68580" tIns="34290" rIns="68580" bIns="34290" rtlCol="0" anchor="b"/>
          <a:lstStyle>
            <a:defPPr>
              <a:defRPr lang="en-US"/>
            </a:defPPr>
            <a:lvl1pPr marL="0" algn="l" defTabSz="457200" rtl="0" eaLnBrk="1" latinLnBrk="0" hangingPunct="1">
              <a:defRPr sz="1100" b="0" kern="120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8B7AFCD-E079-694A-8F71-B33DAEB30136}" type="slidenum">
              <a:rPr lang="en-US" sz="825" smtClean="0"/>
              <a:pPr/>
              <a:t>‹#›</a:t>
            </a:fld>
            <a:endParaRPr lang="en-US" sz="825"/>
          </a:p>
        </p:txBody>
      </p:sp>
    </p:spTree>
    <p:extLst>
      <p:ext uri="{BB962C8B-B14F-4D97-AF65-F5344CB8AC3E}">
        <p14:creationId xmlns:p14="http://schemas.microsoft.com/office/powerpoint/2010/main" val="22794606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de bar conten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1FB4AA8-E4EB-1F43-8769-4C1CF63236F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105"/>
          <a:stretch/>
        </p:blipFill>
        <p:spPr>
          <a:xfrm>
            <a:off x="7600950" y="3156697"/>
            <a:ext cx="1543051" cy="3701304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AD4FF97B-C031-A24A-BA42-AE97A98B28F4}"/>
              </a:ext>
            </a:extLst>
          </p:cNvPr>
          <p:cNvSpPr/>
          <p:nvPr/>
        </p:nvSpPr>
        <p:spPr>
          <a:xfrm>
            <a:off x="7600950" y="3003483"/>
            <a:ext cx="1543049" cy="1827309"/>
          </a:xfrm>
          <a:prstGeom prst="rect">
            <a:avLst/>
          </a:prstGeom>
          <a:gradFill flip="none" rotWithShape="1">
            <a:gsLst>
              <a:gs pos="21000">
                <a:srgbClr val="FFFFFF">
                  <a:alpha val="99000"/>
                </a:srgbClr>
              </a:gs>
              <a:gs pos="0">
                <a:schemeClr val="bg1">
                  <a:lumMod val="0"/>
                  <a:lumOff val="100000"/>
                </a:schemeClr>
              </a:gs>
              <a:gs pos="100000">
                <a:schemeClr val="bg1">
                  <a:alpha val="0"/>
                  <a:lumMod val="0"/>
                  <a:lumOff val="100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33E751B-CF8D-2A41-B910-29949A2157A2}"/>
              </a:ext>
            </a:extLst>
          </p:cNvPr>
          <p:cNvSpPr/>
          <p:nvPr/>
        </p:nvSpPr>
        <p:spPr>
          <a:xfrm>
            <a:off x="7600950" y="-1"/>
            <a:ext cx="1543050" cy="6858001"/>
          </a:xfrm>
          <a:prstGeom prst="rect">
            <a:avLst/>
          </a:prstGeom>
          <a:gradFill flip="none" rotWithShape="1">
            <a:gsLst>
              <a:gs pos="30000">
                <a:schemeClr val="accent1">
                  <a:alpha val="77000"/>
                </a:schemeClr>
              </a:gs>
              <a:gs pos="86000">
                <a:srgbClr val="6B848B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AAF7664-9F0A-F54C-9CA6-C8A774AEC56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7600948" y="0"/>
            <a:ext cx="1543049" cy="3156438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7324E29D-B70D-7649-8A74-F53555E298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92" y="365130"/>
            <a:ext cx="6858000" cy="542295"/>
          </a:xfrm>
        </p:spPr>
        <p:txBody>
          <a:bodyPr>
            <a:no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49A376C4-EC68-964E-A449-9A87FB8E922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1492" y="1337188"/>
            <a:ext cx="6858000" cy="4839777"/>
          </a:xfrm>
        </p:spPr>
        <p:txBody>
          <a:bodyPr>
            <a:noAutofit/>
          </a:bodyPr>
          <a:lstStyle>
            <a:lvl1pPr>
              <a:lnSpc>
                <a:spcPct val="150000"/>
              </a:lnSpc>
              <a:defRPr sz="1800"/>
            </a:lvl1pPr>
            <a:lvl2pPr>
              <a:lnSpc>
                <a:spcPct val="150000"/>
              </a:lnSpc>
              <a:defRPr sz="1500"/>
            </a:lvl2pPr>
            <a:lvl3pPr>
              <a:lnSpc>
                <a:spcPct val="150000"/>
              </a:lnSpc>
              <a:defRPr sz="1350"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81079C4-6EEE-8B45-8F21-0FF50701E471}"/>
              </a:ext>
            </a:extLst>
          </p:cNvPr>
          <p:cNvSpPr txBox="1"/>
          <p:nvPr/>
        </p:nvSpPr>
        <p:spPr>
          <a:xfrm>
            <a:off x="471487" y="6333483"/>
            <a:ext cx="682943" cy="369332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US" sz="900" err="1">
                <a:solidFill>
                  <a:schemeClr val="accent3">
                    <a:lumMod val="75000"/>
                  </a:schemeClr>
                </a:solidFill>
              </a:rPr>
              <a:t>mitacs.ca</a:t>
            </a:r>
            <a:r>
              <a:rPr lang="en-US" sz="90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900">
                <a:solidFill>
                  <a:schemeClr val="accent1"/>
                </a:solidFill>
              </a:rPr>
              <a:t>|</a:t>
            </a:r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452CFE2E-16AC-E74C-BC8E-AE8775C79CE2}"/>
              </a:ext>
            </a:extLst>
          </p:cNvPr>
          <p:cNvSpPr txBox="1">
            <a:spLocks/>
          </p:cNvSpPr>
          <p:nvPr/>
        </p:nvSpPr>
        <p:spPr>
          <a:xfrm>
            <a:off x="1074420" y="6509804"/>
            <a:ext cx="1543050" cy="209944"/>
          </a:xfrm>
          <a:prstGeom prst="rect">
            <a:avLst/>
          </a:prstGeom>
        </p:spPr>
        <p:txBody>
          <a:bodyPr vert="horz" lIns="68580" tIns="34290" rIns="68580" bIns="34290" rtlCol="0" anchor="b"/>
          <a:lstStyle>
            <a:defPPr>
              <a:defRPr lang="en-US"/>
            </a:defPPr>
            <a:lvl1pPr marL="0" algn="l" defTabSz="457200" rtl="0" eaLnBrk="1" latinLnBrk="0" hangingPunct="1">
              <a:defRPr sz="1100" b="0" kern="120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8B7AFCD-E079-694A-8F71-B33DAEB30136}" type="slidenum">
              <a:rPr lang="en-US" sz="825" smtClean="0"/>
              <a:pPr/>
              <a:t>‹#›</a:t>
            </a:fld>
            <a:endParaRPr lang="en-US" sz="825"/>
          </a:p>
        </p:txBody>
      </p:sp>
    </p:spTree>
    <p:extLst>
      <p:ext uri="{BB962C8B-B14F-4D97-AF65-F5344CB8AC3E}">
        <p14:creationId xmlns:p14="http://schemas.microsoft.com/office/powerpoint/2010/main" val="2529082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7.jpe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59363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3054132"/>
            <a:ext cx="7886700" cy="687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4277277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2" r:id="rId2"/>
    <p:sldLayoutId id="2147483744" r:id="rId3"/>
    <p:sldLayoutId id="2147484007" r:id="rId4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b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30C43E-82E6-B543-93C1-88BDF5107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98CA7-61CF-C245-AA1F-896E418693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15F795-5F2F-574E-8D9C-0780AB021D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71EE0F-5E6D-7B42-8FBC-B231534F81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6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1F442D-E2A0-DD48-A73A-5292446F46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B7AFCD-E079-694A-8F71-B33DAEB30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035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1" r:id="rId2"/>
    <p:sldLayoutId id="2147483748" r:id="rId3"/>
    <p:sldLayoutId id="2147483746" r:id="rId4"/>
    <p:sldLayoutId id="2147483749" r:id="rId5"/>
    <p:sldLayoutId id="2147483750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6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6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A845306-E008-417D-8683-DA3629ABEF88}" type="datetimeFigureOut">
              <a:rPr lang="en-US"/>
              <a:pPr>
                <a:defRPr/>
              </a:pPr>
              <a:t>8/26/25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6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6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0F92BF05-3351-4FAA-B164-1E90FB47E0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924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457189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84" charset="-128"/>
          <a:cs typeface="ＭＳ Ｐゴシック" pitchFamily="84" charset="-128"/>
        </a:defRPr>
      </a:lvl1pPr>
      <a:lvl2pPr algn="ctr" defTabSz="457189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84" charset="0"/>
          <a:ea typeface="ＭＳ Ｐゴシック" pitchFamily="84" charset="-128"/>
          <a:cs typeface="ＭＳ Ｐゴシック" pitchFamily="84" charset="-128"/>
        </a:defRPr>
      </a:lvl2pPr>
      <a:lvl3pPr algn="ctr" defTabSz="457189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84" charset="0"/>
          <a:ea typeface="ＭＳ Ｐゴシック" pitchFamily="84" charset="-128"/>
          <a:cs typeface="ＭＳ Ｐゴシック" pitchFamily="84" charset="-128"/>
        </a:defRPr>
      </a:lvl3pPr>
      <a:lvl4pPr algn="ctr" defTabSz="457189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84" charset="0"/>
          <a:ea typeface="ＭＳ Ｐゴシック" pitchFamily="84" charset="-128"/>
          <a:cs typeface="ＭＳ Ｐゴシック" pitchFamily="84" charset="-128"/>
        </a:defRPr>
      </a:lvl4pPr>
      <a:lvl5pPr algn="ctr" defTabSz="457189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84" charset="0"/>
          <a:ea typeface="ＭＳ Ｐゴシック" pitchFamily="84" charset="-128"/>
          <a:cs typeface="ＭＳ Ｐゴシック" pitchFamily="84" charset="-128"/>
        </a:defRPr>
      </a:lvl5pPr>
      <a:lvl6pPr marL="457189" algn="ctr" defTabSz="457189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84" charset="0"/>
          <a:ea typeface="ＭＳ Ｐゴシック" pitchFamily="84" charset="-128"/>
          <a:cs typeface="ＭＳ Ｐゴシック" pitchFamily="84" charset="-128"/>
        </a:defRPr>
      </a:lvl6pPr>
      <a:lvl7pPr marL="914377" algn="ctr" defTabSz="457189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84" charset="0"/>
          <a:ea typeface="ＭＳ Ｐゴシック" pitchFamily="84" charset="-128"/>
          <a:cs typeface="ＭＳ Ｐゴシック" pitchFamily="84" charset="-128"/>
        </a:defRPr>
      </a:lvl7pPr>
      <a:lvl8pPr marL="1371566" algn="ctr" defTabSz="457189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84" charset="0"/>
          <a:ea typeface="ＭＳ Ｐゴシック" pitchFamily="84" charset="-128"/>
          <a:cs typeface="ＭＳ Ｐゴシック" pitchFamily="84" charset="-128"/>
        </a:defRPr>
      </a:lvl8pPr>
      <a:lvl9pPr marL="1828754" algn="ctr" defTabSz="457189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84" charset="0"/>
          <a:ea typeface="ＭＳ Ｐゴシック" pitchFamily="84" charset="-128"/>
          <a:cs typeface="ＭＳ Ｐゴシック" pitchFamily="84" charset="-128"/>
        </a:defRPr>
      </a:lvl9pPr>
    </p:titleStyle>
    <p:bodyStyle>
      <a:lvl1pPr marL="342891" indent="-342891" algn="l" defTabSz="457189" rtl="0" fontAlgn="base">
        <a:spcBef>
          <a:spcPct val="20000"/>
        </a:spcBef>
        <a:spcAft>
          <a:spcPct val="0"/>
        </a:spcAft>
        <a:buFont typeface="Arial" pitchFamily="84" charset="0"/>
        <a:buChar char="•"/>
        <a:defRPr sz="3200" kern="1200">
          <a:solidFill>
            <a:schemeClr val="tx1"/>
          </a:solidFill>
          <a:latin typeface="+mn-lt"/>
          <a:ea typeface="ＭＳ Ｐゴシック" pitchFamily="84" charset="-128"/>
          <a:cs typeface="ＭＳ Ｐゴシック" pitchFamily="84" charset="-128"/>
        </a:defRPr>
      </a:lvl1pPr>
      <a:lvl2pPr marL="742932" indent="-285744" algn="l" defTabSz="457189" rtl="0" fontAlgn="base">
        <a:spcBef>
          <a:spcPct val="20000"/>
        </a:spcBef>
        <a:spcAft>
          <a:spcPct val="0"/>
        </a:spcAft>
        <a:buFont typeface="Arial" pitchFamily="84" charset="0"/>
        <a:buChar char="–"/>
        <a:defRPr sz="2800" kern="1200">
          <a:solidFill>
            <a:schemeClr val="tx1"/>
          </a:solidFill>
          <a:latin typeface="+mn-lt"/>
          <a:ea typeface="ＭＳ Ｐゴシック" pitchFamily="84" charset="-128"/>
          <a:cs typeface="+mn-cs"/>
        </a:defRPr>
      </a:lvl2pPr>
      <a:lvl3pPr marL="1142971" indent="-228594" algn="l" defTabSz="457189" rtl="0" fontAlgn="base">
        <a:spcBef>
          <a:spcPct val="20000"/>
        </a:spcBef>
        <a:spcAft>
          <a:spcPct val="0"/>
        </a:spcAft>
        <a:buFont typeface="Arial" pitchFamily="84" charset="0"/>
        <a:buChar char="•"/>
        <a:defRPr sz="2400" kern="1200">
          <a:solidFill>
            <a:schemeClr val="tx1"/>
          </a:solidFill>
          <a:latin typeface="+mn-lt"/>
          <a:ea typeface="ＭＳ Ｐゴシック" pitchFamily="84" charset="-128"/>
          <a:cs typeface="+mn-cs"/>
        </a:defRPr>
      </a:lvl3pPr>
      <a:lvl4pPr marL="1600160" indent="-228594" algn="l" defTabSz="457189" rtl="0" fontAlgn="base">
        <a:spcBef>
          <a:spcPct val="20000"/>
        </a:spcBef>
        <a:spcAft>
          <a:spcPct val="0"/>
        </a:spcAft>
        <a:buFont typeface="Arial" pitchFamily="84" charset="0"/>
        <a:buChar char="–"/>
        <a:defRPr sz="2000" kern="1200">
          <a:solidFill>
            <a:schemeClr val="tx1"/>
          </a:solidFill>
          <a:latin typeface="+mn-lt"/>
          <a:ea typeface="ＭＳ Ｐゴシック" pitchFamily="84" charset="-128"/>
          <a:cs typeface="+mn-cs"/>
        </a:defRPr>
      </a:lvl4pPr>
      <a:lvl5pPr marL="2057349" indent="-228594" algn="l" defTabSz="457189" rtl="0" fontAlgn="base">
        <a:spcBef>
          <a:spcPct val="20000"/>
        </a:spcBef>
        <a:spcAft>
          <a:spcPct val="0"/>
        </a:spcAft>
        <a:buFont typeface="Arial" pitchFamily="84" charset="0"/>
        <a:buChar char="»"/>
        <a:defRPr sz="2000" kern="1200">
          <a:solidFill>
            <a:schemeClr val="tx1"/>
          </a:solidFill>
          <a:latin typeface="+mn-lt"/>
          <a:ea typeface="ＭＳ Ｐゴシック" pitchFamily="84" charset="-128"/>
          <a:cs typeface="+mn-cs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b.uwo.ca/libraries/index.html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b.uwo.ca/files/maps/uwomap_large.jpg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guides.lib.uwo.ca/dissertationsandtheses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western-libraries-geospatial-hub-westernu.hub.arcgis.com/" TargetMode="External"/><Relationship Id="rId4" Type="http://schemas.openxmlformats.org/officeDocument/2006/relationships/hyperlink" Target="https://uwo.scholaris.ca/home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b.uwo.ca/events/" TargetMode="External"/><Relationship Id="rId3" Type="http://schemas.openxmlformats.org/officeDocument/2006/relationships/hyperlink" Target="https://guides.lib.uwo.ca/" TargetMode="External"/><Relationship Id="rId7" Type="http://schemas.openxmlformats.org/officeDocument/2006/relationships/hyperlink" Target="https://www.lib.uwo.ca/researchmetrics/index.html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guides.lib.uwo.ca/rdm/Resources" TargetMode="External"/><Relationship Id="rId5" Type="http://schemas.openxmlformats.org/officeDocument/2006/relationships/hyperlink" Target="https://copyright.uwo.ca/" TargetMode="External"/><Relationship Id="rId4" Type="http://schemas.openxmlformats.org/officeDocument/2006/relationships/hyperlink" Target="https://www.lib.uwo.ca/essayhelp/index.html" TargetMode="External"/><Relationship Id="rId9" Type="http://schemas.openxmlformats.org/officeDocument/2006/relationships/hyperlink" Target="https://www.lib.uwo.ca/contact/index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4"/>
          <p:cNvSpPr txBox="1">
            <a:spLocks noChangeArrowheads="1"/>
          </p:cNvSpPr>
          <p:nvPr/>
        </p:nvSpPr>
        <p:spPr bwMode="auto">
          <a:xfrm>
            <a:off x="538089" y="1242099"/>
            <a:ext cx="8398412" cy="3277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40" tIns="45720" rIns="91440" bIns="45720" anchor="t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500" b="1" dirty="0">
                <a:solidFill>
                  <a:srgbClr val="3C1B71"/>
                </a:solidFill>
                <a:latin typeface="Arial"/>
                <a:ea typeface="ＭＳ Ｐゴシック"/>
                <a:cs typeface="Arial"/>
              </a:rPr>
              <a:t>Library Services and Resources	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4500" b="1" dirty="0">
              <a:solidFill>
                <a:srgbClr val="3C1B71"/>
              </a:solidFill>
              <a:latin typeface="Arial" pitchFamily="84" charset="0"/>
              <a:ea typeface="ＭＳ Ｐゴシック" pitchFamily="84" charset="-128"/>
            </a:endParaRPr>
          </a:p>
          <a:p>
            <a:pPr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4F2683"/>
                </a:solidFill>
                <a:latin typeface="Arial"/>
                <a:ea typeface="ＭＳ Ｐゴシック"/>
                <a:cs typeface="Arial"/>
              </a:rPr>
              <a:t>Dan </a:t>
            </a:r>
            <a:r>
              <a:rPr lang="en-US" sz="2400" dirty="0" err="1">
                <a:solidFill>
                  <a:srgbClr val="4F2683"/>
                </a:solidFill>
                <a:latin typeface="Arial"/>
                <a:ea typeface="ＭＳ Ｐゴシック"/>
                <a:cs typeface="Arial"/>
              </a:rPr>
              <a:t>Sich</a:t>
            </a:r>
            <a:r>
              <a:rPr lang="en-US" sz="2400" dirty="0">
                <a:solidFill>
                  <a:srgbClr val="4F2683"/>
                </a:solidFill>
                <a:latin typeface="Arial"/>
                <a:ea typeface="ＭＳ Ｐゴシック"/>
                <a:cs typeface="Arial"/>
              </a:rPr>
              <a:t> (</a:t>
            </a:r>
            <a:r>
              <a:rPr lang="en-US" sz="2400" dirty="0" err="1">
                <a:solidFill>
                  <a:srgbClr val="4F2683"/>
                </a:solidFill>
                <a:latin typeface="Arial"/>
                <a:ea typeface="ＭＳ Ｐゴシック"/>
                <a:cs typeface="Arial"/>
              </a:rPr>
              <a:t>Sič</a:t>
            </a:r>
            <a:r>
              <a:rPr lang="en-US" sz="2400" dirty="0">
                <a:solidFill>
                  <a:srgbClr val="4F2683"/>
                </a:solidFill>
                <a:latin typeface="Arial"/>
                <a:ea typeface="ＭＳ Ｐゴシック"/>
                <a:cs typeface="Arial"/>
              </a:rPr>
              <a:t>) (he/him)</a:t>
            </a:r>
            <a:endParaRPr lang="en-US" dirty="0"/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4F2683"/>
                </a:solidFill>
                <a:latin typeface="Arial"/>
                <a:ea typeface="ＭＳ Ｐゴシック"/>
                <a:cs typeface="Arial"/>
              </a:rPr>
              <a:t>Teaching &amp; Learning Librarian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4F2683"/>
                </a:solidFill>
                <a:latin typeface="Arial"/>
                <a:ea typeface="ＭＳ Ｐゴシック"/>
                <a:cs typeface="Arial"/>
              </a:rPr>
              <a:t>Western Libraries</a:t>
            </a:r>
            <a:endParaRPr lang="en-US" sz="2100" dirty="0">
              <a:solidFill>
                <a:srgbClr val="4F2683"/>
              </a:solidFill>
              <a:latin typeface="Arial"/>
              <a:ea typeface="ＭＳ Ｐゴシック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448517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12FC8C0-FF36-AFDA-F8C4-F9B2FF05C679}"/>
              </a:ext>
            </a:extLst>
          </p:cNvPr>
          <p:cNvSpPr txBox="1"/>
          <p:nvPr/>
        </p:nvSpPr>
        <p:spPr>
          <a:xfrm>
            <a:off x="325821" y="1304840"/>
            <a:ext cx="7830207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4F2683"/>
                </a:solidFill>
                <a:latin typeface="Arial"/>
                <a:ea typeface="+mn-lt"/>
                <a:cs typeface="+mn-lt"/>
              </a:rPr>
              <a:t>There are 8 library service </a:t>
            </a:r>
            <a:r>
              <a:rPr lang="en-US" sz="2400" dirty="0">
                <a:solidFill>
                  <a:srgbClr val="4F2683"/>
                </a:solidFill>
                <a:latin typeface="Arial"/>
                <a:ea typeface="+mn-lt"/>
                <a:cs typeface="+mn-lt"/>
                <a:hlinkClick r:id="rId3"/>
              </a:rPr>
              <a:t>locations</a:t>
            </a:r>
            <a:r>
              <a:rPr lang="en-US" sz="2400" dirty="0">
                <a:solidFill>
                  <a:srgbClr val="4F2683"/>
                </a:solidFill>
                <a:latin typeface="Arial"/>
                <a:ea typeface="+mn-lt"/>
                <a:cs typeface="+mn-lt"/>
              </a:rPr>
              <a:t> on main campus, and 2 locations from affiliates</a:t>
            </a:r>
            <a:endParaRPr lang="en-US" sz="2400" dirty="0">
              <a:latin typeface="Arial"/>
              <a:ea typeface="+mn-lt"/>
              <a:cs typeface="+mn-lt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FF9828E-572D-09C8-F053-9DE46ED8CE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sz="4800" dirty="0">
                <a:solidFill>
                  <a:srgbClr val="43266B"/>
                </a:solidFill>
                <a:latin typeface="Arial"/>
                <a:ea typeface="+mj-lt"/>
                <a:cs typeface="+mj-lt"/>
              </a:rPr>
              <a:t>Locations</a:t>
            </a:r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055334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9A7C16-823C-6CA2-6CF5-31918E5769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rId3"/>
            <a:extLst>
              <a:ext uri="{FF2B5EF4-FFF2-40B4-BE49-F238E27FC236}">
                <a16:creationId xmlns:a16="http://schemas.microsoft.com/office/drawing/2014/main" id="{1873F4F2-8D55-8B0E-2FE6-3EE714B891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18324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000596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81BA83-02FA-5D7A-CC06-22F99993D9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77AC225-09EE-48FF-6DF6-7685CD63F342}"/>
              </a:ext>
            </a:extLst>
          </p:cNvPr>
          <p:cNvSpPr txBox="1"/>
          <p:nvPr/>
        </p:nvSpPr>
        <p:spPr>
          <a:xfrm>
            <a:off x="325821" y="1304840"/>
            <a:ext cx="7830207" cy="191590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4F2683"/>
                </a:solidFill>
                <a:latin typeface="Arial"/>
                <a:ea typeface="+mn-lt"/>
                <a:cs typeface="+mn-lt"/>
              </a:rPr>
              <a:t>Your Western </a:t>
            </a:r>
            <a:r>
              <a:rPr lang="en-US" sz="2400" dirty="0" err="1">
                <a:solidFill>
                  <a:srgbClr val="4F2683"/>
                </a:solidFill>
                <a:latin typeface="Arial"/>
                <a:ea typeface="+mn-lt"/>
                <a:cs typeface="+mn-lt"/>
              </a:rPr>
              <a:t>ONECard</a:t>
            </a:r>
            <a:r>
              <a:rPr lang="en-US" sz="2400" dirty="0">
                <a:solidFill>
                  <a:srgbClr val="4F2683"/>
                </a:solidFill>
                <a:latin typeface="Arial"/>
                <a:ea typeface="+mn-lt"/>
                <a:cs typeface="+mn-lt"/>
              </a:rPr>
              <a:t> is your library card</a:t>
            </a:r>
          </a:p>
          <a:p>
            <a:pPr marL="342900" indent="-342900"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4F2683"/>
                </a:solidFill>
                <a:latin typeface="Arial"/>
                <a:ea typeface="+mn-lt"/>
                <a:cs typeface="+mn-lt"/>
              </a:rPr>
              <a:t>You may borrow unlimited books</a:t>
            </a:r>
          </a:p>
          <a:p>
            <a:pPr marL="342900" indent="-342900"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4F2683"/>
                </a:solidFill>
                <a:latin typeface="Arial"/>
                <a:ea typeface="+mn-lt"/>
                <a:cs typeface="+mn-lt"/>
              </a:rPr>
              <a:t>4 month borrowing period</a:t>
            </a:r>
          </a:p>
          <a:p>
            <a:pPr marL="342900" indent="-342900"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4F2683"/>
                </a:solidFill>
                <a:latin typeface="Arial"/>
                <a:ea typeface="+mn-lt"/>
                <a:cs typeface="+mn-lt"/>
              </a:rPr>
              <a:t>With unlimited ‘renewals’</a:t>
            </a:r>
            <a:endParaRPr lang="en-US" sz="2400" dirty="0">
              <a:latin typeface="Arial"/>
              <a:ea typeface="+mn-lt"/>
              <a:cs typeface="+mn-l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0DC54D-23B7-A537-9B7C-A29312157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sz="4800" dirty="0">
                <a:solidFill>
                  <a:srgbClr val="43266B"/>
                </a:solidFill>
                <a:latin typeface="Arial"/>
                <a:ea typeface="+mj-lt"/>
                <a:cs typeface="+mj-lt"/>
              </a:rPr>
              <a:t>Borrowing</a:t>
            </a:r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07223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800" dirty="0">
                <a:solidFill>
                  <a:srgbClr val="43266B"/>
                </a:solidFill>
                <a:latin typeface="Arial"/>
                <a:ea typeface="+mj-lt"/>
                <a:cs typeface="+mj-lt"/>
              </a:rPr>
              <a:t>Resources &amp; services</a:t>
            </a:r>
            <a:endParaRPr lang="en-US" dirty="0">
              <a:latin typeface="Arial"/>
            </a:endParaRP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BDD5398D-3546-244A-1CB8-93939F6EAB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966" y="1218062"/>
            <a:ext cx="8229600" cy="4910973"/>
          </a:xfrm>
        </p:spPr>
        <p:txBody>
          <a:bodyPr/>
          <a:lstStyle/>
          <a:p>
            <a:pPr marL="400050" lvl="1" indent="0">
              <a:spcBef>
                <a:spcPts val="600"/>
              </a:spcBef>
              <a:spcAft>
                <a:spcPts val="0"/>
              </a:spcAft>
              <a:buNone/>
            </a:pPr>
            <a:endParaRPr lang="en-US" sz="2000" dirty="0">
              <a:solidFill>
                <a:srgbClr val="000000"/>
              </a:solidFill>
              <a:latin typeface="Calibri"/>
              <a:ea typeface="+mn-lt"/>
              <a:cs typeface="+mn-lt"/>
            </a:endParaRPr>
          </a:p>
          <a:p>
            <a:pPr marL="342265" indent="-342265"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solidFill>
                  <a:srgbClr val="4F2683"/>
                </a:solidFill>
                <a:latin typeface="Arial"/>
                <a:ea typeface="Calibri"/>
                <a:cs typeface="Calibri"/>
              </a:rPr>
              <a:t>Library catalogue (Omni): books, journals (print &amp; online)</a:t>
            </a:r>
          </a:p>
          <a:p>
            <a:pPr marL="342265" indent="-342265"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solidFill>
                  <a:srgbClr val="4F2683"/>
                </a:solidFill>
                <a:latin typeface="Arial"/>
                <a:ea typeface="Calibri"/>
                <a:cs typeface="Calibri"/>
              </a:rPr>
              <a:t>Databases (for ‘literature search’)</a:t>
            </a:r>
            <a:endParaRPr lang="en-US" sz="2400" dirty="0">
              <a:solidFill>
                <a:srgbClr val="4F2683"/>
              </a:solidFill>
              <a:latin typeface="Arial"/>
              <a:cs typeface="Calibri"/>
            </a:endParaRPr>
          </a:p>
          <a:p>
            <a:pPr marL="342265" indent="-342265"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solidFill>
                  <a:srgbClr val="4F2683"/>
                </a:solidFill>
                <a:latin typeface="Arial"/>
                <a:cs typeface="Calibri"/>
              </a:rPr>
              <a:t>Interlibrary Loans (for stuff not at Western, usually free)</a:t>
            </a:r>
          </a:p>
          <a:p>
            <a:pPr marL="342265" indent="-342265"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solidFill>
                  <a:srgbClr val="4F2683"/>
                </a:solidFill>
                <a:latin typeface="Arial"/>
                <a:ea typeface="+mn-lt"/>
                <a:cs typeface="+mn-l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Dissertations</a:t>
            </a:r>
            <a:r>
              <a:rPr lang="en-US" sz="2400" dirty="0">
                <a:solidFill>
                  <a:srgbClr val="4F2683"/>
                </a:solidFill>
                <a:latin typeface="Arial"/>
                <a:ea typeface="+mn-lt"/>
                <a:cs typeface="+mn-lt"/>
                <a:hlinkClick r:id="rId3"/>
              </a:rPr>
              <a:t> &amp; Theses</a:t>
            </a:r>
            <a:endParaRPr lang="en-US" sz="2400" dirty="0">
              <a:solidFill>
                <a:srgbClr val="4F2683"/>
              </a:solidFill>
              <a:latin typeface="Arial"/>
              <a:ea typeface="Calibri"/>
              <a:cs typeface="+mn-lt"/>
            </a:endParaRPr>
          </a:p>
          <a:p>
            <a:pPr marL="342265" indent="-342265"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solidFill>
                  <a:srgbClr val="4F2683"/>
                </a:solidFill>
                <a:latin typeface="Arial"/>
                <a:ea typeface="+mn-lt"/>
                <a:cs typeface="+mn-lt"/>
                <a:hlinkClick r:id="rId4"/>
              </a:rPr>
              <a:t>Western University Open Repository</a:t>
            </a:r>
            <a:endParaRPr lang="en-US" sz="2400" dirty="0">
              <a:solidFill>
                <a:srgbClr val="4F2683"/>
              </a:solidFill>
              <a:latin typeface="Arial"/>
            </a:endParaRPr>
          </a:p>
          <a:p>
            <a:pPr marL="342265" indent="-342265"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solidFill>
                  <a:srgbClr val="4F2683"/>
                </a:solidFill>
                <a:latin typeface="Arial"/>
                <a:ea typeface="+mn-lt"/>
                <a:cs typeface="+mn-lt"/>
                <a:hlinkClick r:id="rId5"/>
              </a:rPr>
              <a:t>Geospatial Hub</a:t>
            </a:r>
            <a:endParaRPr lang="en-US" sz="2400" dirty="0">
              <a:solidFill>
                <a:srgbClr val="4F2683"/>
              </a:solidFill>
              <a:latin typeface="Arial"/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465301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10FAA5-A016-884E-DB0E-87BBCB0A1F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C9C302-46A4-D2A8-96F6-85CE754C55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800" dirty="0">
                <a:solidFill>
                  <a:srgbClr val="43266B"/>
                </a:solidFill>
                <a:latin typeface="Arial"/>
                <a:ea typeface="+mj-lt"/>
                <a:cs typeface="+mj-lt"/>
              </a:rPr>
              <a:t>Help</a:t>
            </a:r>
            <a:endParaRPr lang="en-US" dirty="0">
              <a:latin typeface="Arial"/>
            </a:endParaRP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D0E02CD1-3B1E-0FAC-B014-FE9270F875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966" y="1218062"/>
            <a:ext cx="8229600" cy="4910973"/>
          </a:xfrm>
        </p:spPr>
        <p:txBody>
          <a:bodyPr/>
          <a:lstStyle/>
          <a:p>
            <a:pPr marL="400050" lvl="1" indent="0">
              <a:spcBef>
                <a:spcPts val="600"/>
              </a:spcBef>
              <a:spcAft>
                <a:spcPts val="0"/>
              </a:spcAft>
              <a:buNone/>
            </a:pPr>
            <a:endParaRPr lang="en-US" sz="2000" dirty="0">
              <a:solidFill>
                <a:srgbClr val="000000"/>
              </a:solidFill>
              <a:latin typeface="Calibri"/>
              <a:ea typeface="+mn-lt"/>
              <a:cs typeface="+mn-lt"/>
            </a:endParaRPr>
          </a:p>
          <a:p>
            <a:pPr marL="342265" indent="-342265"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solidFill>
                  <a:srgbClr val="4F2683"/>
                </a:solidFill>
                <a:latin typeface="Arial"/>
                <a:hlinkClick r:id="rId3"/>
              </a:rPr>
              <a:t>Research Guides</a:t>
            </a:r>
            <a:endParaRPr lang="en-US" sz="2400" dirty="0">
              <a:solidFill>
                <a:srgbClr val="4F2683"/>
              </a:solidFill>
              <a:latin typeface="Arial"/>
            </a:endParaRPr>
          </a:p>
          <a:p>
            <a:pPr marL="342265" indent="-342265"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solidFill>
                  <a:srgbClr val="4F2683"/>
                </a:solidFill>
                <a:latin typeface="Arial"/>
                <a:ea typeface="Calibri"/>
                <a:cs typeface="Arial"/>
                <a:hlinkClick r:id="rId4"/>
              </a:rPr>
              <a:t>Citation Guides</a:t>
            </a:r>
            <a:endParaRPr lang="en-US" sz="2400" dirty="0">
              <a:solidFill>
                <a:srgbClr val="4F2683"/>
              </a:solidFill>
              <a:latin typeface="Arial"/>
              <a:ea typeface="Calibri"/>
              <a:cs typeface="Arial"/>
            </a:endParaRPr>
          </a:p>
          <a:p>
            <a:pPr marL="342265" indent="-342265"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solidFill>
                  <a:srgbClr val="4F2683"/>
                </a:solidFill>
                <a:latin typeface="Arial"/>
                <a:ea typeface="+mn-lt"/>
                <a:cs typeface="+mn-lt"/>
                <a:hlinkClick r:id="rId5"/>
              </a:rPr>
              <a:t>Copyright</a:t>
            </a:r>
            <a:endParaRPr lang="en-US" sz="2400" dirty="0">
              <a:solidFill>
                <a:srgbClr val="4F2683"/>
              </a:solidFill>
              <a:latin typeface="Arial"/>
              <a:ea typeface="Calibri"/>
              <a:cs typeface="Arial"/>
            </a:endParaRPr>
          </a:p>
          <a:p>
            <a:pPr marL="342265" indent="-342265"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solidFill>
                  <a:srgbClr val="4F2683"/>
                </a:solidFill>
                <a:latin typeface="Arial"/>
                <a:ea typeface="+mn-lt"/>
                <a:cs typeface="+mn-lt"/>
                <a:hlinkClick r:id="rId6"/>
              </a:rPr>
              <a:t>Research Data Management</a:t>
            </a:r>
            <a:endParaRPr lang="en-US" sz="2400" dirty="0">
              <a:solidFill>
                <a:srgbClr val="4F2683"/>
              </a:solidFill>
              <a:latin typeface="Arial"/>
            </a:endParaRPr>
          </a:p>
          <a:p>
            <a:pPr marL="342265" indent="-342265"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solidFill>
                  <a:srgbClr val="4F2683"/>
                </a:solidFill>
                <a:latin typeface="Arial"/>
                <a:ea typeface="+mn-lt"/>
                <a:cs typeface="+mn-lt"/>
                <a:hlinkClick r:id="rId7"/>
              </a:rPr>
              <a:t>Research Metrics</a:t>
            </a:r>
            <a:r>
              <a:rPr lang="en-US" sz="2400" dirty="0">
                <a:solidFill>
                  <a:srgbClr val="4F2683"/>
                </a:solidFill>
                <a:latin typeface="Arial"/>
                <a:ea typeface="+mn-lt"/>
                <a:cs typeface="+mn-lt"/>
              </a:rPr>
              <a:t> </a:t>
            </a:r>
            <a:endParaRPr lang="en-US" sz="2400" dirty="0">
              <a:solidFill>
                <a:srgbClr val="4F2683"/>
              </a:solidFill>
              <a:latin typeface="Arial"/>
              <a:ea typeface="Calibri"/>
              <a:cs typeface="Arial"/>
            </a:endParaRPr>
          </a:p>
          <a:p>
            <a:pPr marL="342265" indent="-342265"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solidFill>
                  <a:srgbClr val="4F2683"/>
                </a:solidFill>
                <a:latin typeface="Arial"/>
                <a:ea typeface="Calibri"/>
                <a:cs typeface="Arial"/>
                <a:hlinkClick r:id="rId8"/>
              </a:rPr>
              <a:t>Library workshops</a:t>
            </a:r>
            <a:endParaRPr lang="en-US" sz="2400" dirty="0">
              <a:solidFill>
                <a:srgbClr val="4F2683"/>
              </a:solidFill>
              <a:latin typeface="Arial"/>
              <a:ea typeface="Calibri"/>
              <a:cs typeface="Arial"/>
            </a:endParaRPr>
          </a:p>
          <a:p>
            <a:pPr marL="342265" indent="-342265"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solidFill>
                  <a:srgbClr val="4F2683"/>
                </a:solidFill>
                <a:latin typeface="Arial"/>
                <a:hlinkClick r:id="rId9"/>
              </a:rPr>
              <a:t>Contact us</a:t>
            </a:r>
            <a:endParaRPr lang="en-US" sz="2400" dirty="0">
              <a:solidFill>
                <a:srgbClr val="4F2683"/>
              </a:solidFill>
              <a:latin typeface="Arial"/>
              <a:ea typeface="Calibri"/>
              <a:cs typeface="Calibri"/>
            </a:endParaRPr>
          </a:p>
          <a:p>
            <a:pPr marL="342265" indent="-342265"/>
            <a:endParaRPr lang="en-US" sz="2400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777933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itac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9A3DD"/>
      </a:accent1>
      <a:accent2>
        <a:srgbClr val="708A96"/>
      </a:accent2>
      <a:accent3>
        <a:srgbClr val="DCDDDE"/>
      </a:accent3>
      <a:accent4>
        <a:srgbClr val="93C981"/>
      </a:accent4>
      <a:accent5>
        <a:srgbClr val="E28181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itacs Powerpoint template 16-9 [Read-Only]" id="{80BEEBBB-9A02-4135-A038-A64630FA3D0E}" vid="{2AEFD1AD-CFF1-4A9B-8F34-ADA16CDCB7AF}"/>
    </a:ext>
  </a:extLst>
</a:theme>
</file>

<file path=ppt/theme/theme2.xml><?xml version="1.0" encoding="utf-8"?>
<a:theme xmlns:a="http://schemas.openxmlformats.org/drawingml/2006/main" name="Custom Design">
  <a:themeElements>
    <a:clrScheme name="Mitac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9A3DD"/>
      </a:accent1>
      <a:accent2>
        <a:srgbClr val="708A96"/>
      </a:accent2>
      <a:accent3>
        <a:srgbClr val="DCDDDE"/>
      </a:accent3>
      <a:accent4>
        <a:srgbClr val="93C981"/>
      </a:accent4>
      <a:accent5>
        <a:srgbClr val="E28181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itacs Powerpoint template 16-9 [Read-Only]" id="{80BEEBBB-9A02-4135-A038-A64630FA3D0E}" vid="{D2835E0C-1EC5-4A9E-9184-E62E6F1793F2}"/>
    </a:ext>
  </a:extLst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345b6eab-6514-4b48-8102-5aec643af54a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B7F69797060F34F8F97E8E648C2C150" ma:contentTypeVersion="17" ma:contentTypeDescription="Create a new document." ma:contentTypeScope="" ma:versionID="a56016609687094d0936d331a7f6b16c">
  <xsd:schema xmlns:xsd="http://www.w3.org/2001/XMLSchema" xmlns:xs="http://www.w3.org/2001/XMLSchema" xmlns:p="http://schemas.microsoft.com/office/2006/metadata/properties" xmlns:ns3="345b6eab-6514-4b48-8102-5aec643af54a" xmlns:ns4="d33e61ea-6461-4cb5-8ac6-0d63f0af7e31" targetNamespace="http://schemas.microsoft.com/office/2006/metadata/properties" ma:root="true" ma:fieldsID="c6444c80cf5a8be8e3eabeefb0f99904" ns3:_="" ns4:_="">
    <xsd:import namespace="345b6eab-6514-4b48-8102-5aec643af54a"/>
    <xsd:import namespace="d33e61ea-6461-4cb5-8ac6-0d63f0af7e3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5b6eab-6514-4b48-8102-5aec643af5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_activity" ma:index="20" nillable="true" ma:displayName="_activity" ma:hidden="true" ma:internalName="_activity">
      <xsd:simpleType>
        <xsd:restriction base="dms:Note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2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3e61ea-6461-4cb5-8ac6-0d63f0af7e31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3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D607C53-7F96-4BCF-9807-CCFDE42F9FA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AF3147D-13C9-4AC4-81EF-04CEEFA24179}">
  <ds:schemaRefs>
    <ds:schemaRef ds:uri="345b6eab-6514-4b48-8102-5aec643af54a"/>
    <ds:schemaRef ds:uri="d33e61ea-6461-4cb5-8ac6-0d63f0af7e31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C0FF47FD-85D5-4D1C-B124-913CFDEB454C}">
  <ds:schemaRefs>
    <ds:schemaRef ds:uri="345b6eab-6514-4b48-8102-5aec643af54a"/>
    <ds:schemaRef ds:uri="d33e61ea-6461-4cb5-8ac6-0d63f0af7e3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124</Words>
  <Application>Microsoft Macintosh PowerPoint</Application>
  <PresentationFormat>On-screen Show (4:3)</PresentationFormat>
  <Paragraphs>39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Office Theme</vt:lpstr>
      <vt:lpstr>Custom Design</vt:lpstr>
      <vt:lpstr>3_Office Theme</vt:lpstr>
      <vt:lpstr>PowerPoint Presentation</vt:lpstr>
      <vt:lpstr>Locations</vt:lpstr>
      <vt:lpstr>PowerPoint Presentation</vt:lpstr>
      <vt:lpstr>Borrowing</vt:lpstr>
      <vt:lpstr>Resources &amp; services</vt:lpstr>
      <vt:lpstr>Help</vt:lpstr>
    </vt:vector>
  </TitlesOfParts>
  <Company>UWO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Jennifer Wilson</dc:creator>
  <cp:lastModifiedBy>Dan Sich</cp:lastModifiedBy>
  <cp:revision>4</cp:revision>
  <cp:lastPrinted>2022-09-08T19:06:27Z</cp:lastPrinted>
  <dcterms:created xsi:type="dcterms:W3CDTF">2011-12-23T15:22:14Z</dcterms:created>
  <dcterms:modified xsi:type="dcterms:W3CDTF">2025-08-26T15:28:21Z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0x0101001B7F69797060F34F8F97E8E648C2C150</vt:lpwstr>
  </property>
</Properties>
</file>